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49"/>
  </p:notesMasterIdLst>
  <p:handoutMasterIdLst>
    <p:handoutMasterId r:id="rId50"/>
  </p:handoutMasterIdLst>
  <p:sldIdLst>
    <p:sldId id="270" r:id="rId5"/>
    <p:sldId id="287" r:id="rId6"/>
    <p:sldId id="298" r:id="rId7"/>
    <p:sldId id="416" r:id="rId8"/>
    <p:sldId id="455" r:id="rId9"/>
    <p:sldId id="456" r:id="rId10"/>
    <p:sldId id="419" r:id="rId11"/>
    <p:sldId id="421" r:id="rId12"/>
    <p:sldId id="423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3" r:id="rId30"/>
    <p:sldId id="441" r:id="rId31"/>
    <p:sldId id="457" r:id="rId32"/>
    <p:sldId id="458" r:id="rId33"/>
    <p:sldId id="424" r:id="rId34"/>
    <p:sldId id="445" r:id="rId35"/>
    <p:sldId id="446" r:id="rId36"/>
    <p:sldId id="447" r:id="rId37"/>
    <p:sldId id="459" r:id="rId38"/>
    <p:sldId id="449" r:id="rId39"/>
    <p:sldId id="460" r:id="rId40"/>
    <p:sldId id="450" r:id="rId41"/>
    <p:sldId id="461" r:id="rId42"/>
    <p:sldId id="451" r:id="rId43"/>
    <p:sldId id="452" r:id="rId44"/>
    <p:sldId id="462" r:id="rId45"/>
    <p:sldId id="453" r:id="rId46"/>
    <p:sldId id="454" r:id="rId47"/>
    <p:sldId id="414" r:id="rId48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éra Medjo Mengue" initials="VMM" lastIdx="17" clrIdx="0">
    <p:extLst>
      <p:ext uri="{19B8F6BF-5375-455C-9EA6-DF929625EA0E}">
        <p15:presenceInfo xmlns:p15="http://schemas.microsoft.com/office/powerpoint/2012/main" userId="S-1-5-21-3664146730-1133582135-2543967936-14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342"/>
    <a:srgbClr val="ECF5E7"/>
    <a:srgbClr val="3D4E66"/>
    <a:srgbClr val="FF99CC"/>
    <a:srgbClr val="40B7AD"/>
    <a:srgbClr val="FBF86E"/>
    <a:srgbClr val="70AD47"/>
    <a:srgbClr val="FFFF00"/>
    <a:srgbClr val="FEFEFE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3696" autoAdjust="0"/>
  </p:normalViewPr>
  <p:slideViewPr>
    <p:cSldViewPr snapToGrid="0">
      <p:cViewPr varScale="1">
        <p:scale>
          <a:sx n="111" d="100"/>
          <a:sy n="111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75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-11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C4E10-CA82-40F1-ABB3-A6F016EDBD9D}" type="doc">
      <dgm:prSet loTypeId="urn:microsoft.com/office/officeart/2008/layout/RadialCluster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412C7E8-3727-43AC-87A2-AC31A4A2095C}">
      <dgm:prSet custT="1"/>
      <dgm:spPr/>
      <dgm:t>
        <a:bodyPr/>
        <a:lstStyle/>
        <a:p>
          <a:pPr rtl="0"/>
          <a:r>
            <a:rPr lang="fr-FR" sz="1800" dirty="0" smtClean="0"/>
            <a:t>Le bureau de vote doit</a:t>
          </a:r>
          <a:r>
            <a:rPr lang="fr-FR" sz="1800" b="1" dirty="0" smtClean="0"/>
            <a:t> </a:t>
          </a:r>
          <a:r>
            <a:rPr lang="fr-FR" sz="1800" dirty="0" smtClean="0"/>
            <a:t>être équipé conformément aux dispositions légales :</a:t>
          </a:r>
          <a:endParaRPr lang="fr-BE" sz="1800" dirty="0"/>
        </a:p>
      </dgm:t>
    </dgm:pt>
    <dgm:pt modelId="{D5309995-71E6-4BCA-94EF-28C36666A766}" type="parTrans" cxnId="{1628EF62-D9B4-462C-B3B7-413931E9DFCB}">
      <dgm:prSet/>
      <dgm:spPr/>
      <dgm:t>
        <a:bodyPr/>
        <a:lstStyle/>
        <a:p>
          <a:endParaRPr lang="fr-FR"/>
        </a:p>
      </dgm:t>
    </dgm:pt>
    <dgm:pt modelId="{DDF5338E-C1D0-4442-82BF-E75816E9297D}" type="sibTrans" cxnId="{1628EF62-D9B4-462C-B3B7-413931E9DFCB}">
      <dgm:prSet/>
      <dgm:spPr/>
      <dgm:t>
        <a:bodyPr/>
        <a:lstStyle/>
        <a:p>
          <a:endParaRPr lang="fr-FR"/>
        </a:p>
      </dgm:t>
    </dgm:pt>
    <dgm:pt modelId="{50AC596E-8134-4992-B915-2276C432728B}">
      <dgm:prSet/>
      <dgm:spPr/>
      <dgm:t>
        <a:bodyPr/>
        <a:lstStyle/>
        <a:p>
          <a:pPr rtl="0"/>
          <a:r>
            <a:rPr lang="fr-BE" dirty="0" smtClean="0"/>
            <a:t>Mobilier dans le local : tables, chaises, isoloirs, pupitre, barrières (si nécessaire)</a:t>
          </a:r>
          <a:endParaRPr lang="fr-BE" dirty="0"/>
        </a:p>
      </dgm:t>
    </dgm:pt>
    <dgm:pt modelId="{C99BDDCB-5A6A-4590-B382-2722E4B88530}" type="parTrans" cxnId="{9B8BD989-7D02-4B43-8A8C-756B30F61572}">
      <dgm:prSet/>
      <dgm:spPr/>
      <dgm:t>
        <a:bodyPr/>
        <a:lstStyle/>
        <a:p>
          <a:endParaRPr lang="fr-FR"/>
        </a:p>
      </dgm:t>
    </dgm:pt>
    <dgm:pt modelId="{BDBB342A-F9B0-42CD-897C-57E8CA748290}" type="sibTrans" cxnId="{9B8BD989-7D02-4B43-8A8C-756B30F61572}">
      <dgm:prSet/>
      <dgm:spPr/>
      <dgm:t>
        <a:bodyPr/>
        <a:lstStyle/>
        <a:p>
          <a:endParaRPr lang="fr-FR"/>
        </a:p>
      </dgm:t>
    </dgm:pt>
    <dgm:pt modelId="{1FC0518D-1538-4969-864A-B3D8A503DE55}">
      <dgm:prSet custT="1"/>
      <dgm:spPr/>
      <dgm:t>
        <a:bodyPr/>
        <a:lstStyle/>
        <a:p>
          <a:pPr rtl="0"/>
          <a:r>
            <a:rPr lang="fr-BE" sz="1800" dirty="0" smtClean="0"/>
            <a:t>Matériel de vote (3 urnes, crayons rouges)</a:t>
          </a:r>
          <a:endParaRPr lang="fr-BE" sz="1800" dirty="0"/>
        </a:p>
      </dgm:t>
    </dgm:pt>
    <dgm:pt modelId="{89CA44F5-5BF8-48E3-B0AD-7E53DD9D7A9D}" type="parTrans" cxnId="{FA18C187-5325-4E37-88DB-339DF1FD8E50}">
      <dgm:prSet/>
      <dgm:spPr/>
      <dgm:t>
        <a:bodyPr/>
        <a:lstStyle/>
        <a:p>
          <a:endParaRPr lang="fr-FR"/>
        </a:p>
      </dgm:t>
    </dgm:pt>
    <dgm:pt modelId="{82FB0FE5-B313-47FE-95F3-8F083692AC6C}" type="sibTrans" cxnId="{FA18C187-5325-4E37-88DB-339DF1FD8E50}">
      <dgm:prSet/>
      <dgm:spPr/>
      <dgm:t>
        <a:bodyPr/>
        <a:lstStyle/>
        <a:p>
          <a:endParaRPr lang="fr-FR"/>
        </a:p>
      </dgm:t>
    </dgm:pt>
    <dgm:pt modelId="{E285FA0A-926E-4674-8771-956F878BCF1D}">
      <dgm:prSet/>
      <dgm:spPr/>
      <dgm:t>
        <a:bodyPr/>
        <a:lstStyle/>
        <a:p>
          <a:pPr rtl="0"/>
          <a:r>
            <a:rPr lang="fr-BE" dirty="0" smtClean="0"/>
            <a:t>Des timbres dateurs et un tampon « voté par procuration »</a:t>
          </a:r>
          <a:endParaRPr lang="fr-BE" dirty="0"/>
        </a:p>
      </dgm:t>
    </dgm:pt>
    <dgm:pt modelId="{5AD8B8C0-B2D7-4725-9681-C62AA8263E15}" type="parTrans" cxnId="{495457D3-CEC1-4B3A-87BE-86642D533893}">
      <dgm:prSet/>
      <dgm:spPr/>
      <dgm:t>
        <a:bodyPr/>
        <a:lstStyle/>
        <a:p>
          <a:endParaRPr lang="fr-FR"/>
        </a:p>
      </dgm:t>
    </dgm:pt>
    <dgm:pt modelId="{E8E85123-BE52-42AF-BB7C-39CB2395E725}" type="sibTrans" cxnId="{495457D3-CEC1-4B3A-87BE-86642D533893}">
      <dgm:prSet/>
      <dgm:spPr/>
      <dgm:t>
        <a:bodyPr/>
        <a:lstStyle/>
        <a:p>
          <a:endParaRPr lang="fr-FR"/>
        </a:p>
      </dgm:t>
    </dgm:pt>
    <dgm:pt modelId="{32C9341C-C858-408D-B8F6-E6D8FA828F1C}">
      <dgm:prSet custT="1"/>
      <dgm:spPr/>
      <dgm:t>
        <a:bodyPr/>
        <a:lstStyle/>
        <a:p>
          <a:pPr rtl="0"/>
          <a:r>
            <a:rPr lang="fr-BE" sz="1800" dirty="0" smtClean="0"/>
            <a:t>Formulaires/listes à compléter, et enveloppes</a:t>
          </a:r>
          <a:endParaRPr lang="fr-BE" sz="1800" dirty="0"/>
        </a:p>
      </dgm:t>
    </dgm:pt>
    <dgm:pt modelId="{4A5BC300-6C6A-4917-A830-245DE16A37A5}" type="parTrans" cxnId="{878A8C44-5E4D-4374-8424-5F5F3D4D13A2}">
      <dgm:prSet/>
      <dgm:spPr/>
      <dgm:t>
        <a:bodyPr/>
        <a:lstStyle/>
        <a:p>
          <a:endParaRPr lang="fr-FR"/>
        </a:p>
      </dgm:t>
    </dgm:pt>
    <dgm:pt modelId="{21FD8F30-2E9B-40B2-99E3-8E1DF046AA33}" type="sibTrans" cxnId="{878A8C44-5E4D-4374-8424-5F5F3D4D13A2}">
      <dgm:prSet/>
      <dgm:spPr/>
      <dgm:t>
        <a:bodyPr/>
        <a:lstStyle/>
        <a:p>
          <a:endParaRPr lang="fr-FR"/>
        </a:p>
      </dgm:t>
    </dgm:pt>
    <dgm:pt modelId="{9D39BBC9-FBEF-4402-BF9A-17373869A0BC}" type="pres">
      <dgm:prSet presAssocID="{BDBC4E10-CA82-40F1-ABB3-A6F016EDBD9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9565FF07-FDB6-464D-9C9A-2B052C6D2620}" type="pres">
      <dgm:prSet presAssocID="{9412C7E8-3727-43AC-87A2-AC31A4A2095C}" presName="singleCycle" presStyleCnt="0"/>
      <dgm:spPr/>
      <dgm:t>
        <a:bodyPr/>
        <a:lstStyle/>
        <a:p>
          <a:endParaRPr lang="fr-FR"/>
        </a:p>
      </dgm:t>
    </dgm:pt>
    <dgm:pt modelId="{21E0D5D1-8BE1-4BC5-84A7-643D8381FC4A}" type="pres">
      <dgm:prSet presAssocID="{9412C7E8-3727-43AC-87A2-AC31A4A2095C}" presName="singleCenter" presStyleLbl="node1" presStyleIdx="0" presStyleCnt="5" custScaleX="189458" custScaleY="68244" custLinFactNeighborX="221" custLinFactNeighborY="-2654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020D5CBD-1D68-4C1E-81D4-4AF9F080A26D}" type="pres">
      <dgm:prSet presAssocID="{C99BDDCB-5A6A-4590-B382-2722E4B88530}" presName="Name56" presStyleLbl="parChTrans1D2" presStyleIdx="0" presStyleCnt="4"/>
      <dgm:spPr/>
      <dgm:t>
        <a:bodyPr/>
        <a:lstStyle/>
        <a:p>
          <a:endParaRPr lang="fr-FR"/>
        </a:p>
      </dgm:t>
    </dgm:pt>
    <dgm:pt modelId="{D7029CD3-5038-4DDD-8C6A-FE92F31A92A6}" type="pres">
      <dgm:prSet presAssocID="{50AC596E-8134-4992-B915-2276C432728B}" presName="text0" presStyleLbl="node1" presStyleIdx="1" presStyleCnt="5" custScaleX="2981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B8C9EB-39BF-406D-B031-9CDDAAE7E139}" type="pres">
      <dgm:prSet presAssocID="{89CA44F5-5BF8-48E3-B0AD-7E53DD9D7A9D}" presName="Name56" presStyleLbl="parChTrans1D2" presStyleIdx="1" presStyleCnt="4"/>
      <dgm:spPr/>
      <dgm:t>
        <a:bodyPr/>
        <a:lstStyle/>
        <a:p>
          <a:endParaRPr lang="fr-FR"/>
        </a:p>
      </dgm:t>
    </dgm:pt>
    <dgm:pt modelId="{B890D513-E8B0-46B0-8637-DB5C6D7C2103}" type="pres">
      <dgm:prSet presAssocID="{1FC0518D-1538-4969-864A-B3D8A503DE55}" presName="text0" presStyleLbl="node1" presStyleIdx="2" presStyleCnt="5" custScaleX="254126" custScaleY="80464" custRadScaleRad="173037" custRadScaleInc="449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292FFE-C4BA-4262-88E8-C76FEA9F74AE}" type="pres">
      <dgm:prSet presAssocID="{5AD8B8C0-B2D7-4725-9681-C62AA8263E15}" presName="Name56" presStyleLbl="parChTrans1D2" presStyleIdx="2" presStyleCnt="4"/>
      <dgm:spPr/>
      <dgm:t>
        <a:bodyPr/>
        <a:lstStyle/>
        <a:p>
          <a:endParaRPr lang="fr-FR"/>
        </a:p>
      </dgm:t>
    </dgm:pt>
    <dgm:pt modelId="{0AC2B94F-639E-4D93-9D44-4638A9D608B9}" type="pres">
      <dgm:prSet presAssocID="{E285FA0A-926E-4674-8771-956F878BCF1D}" presName="text0" presStyleLbl="node1" presStyleIdx="3" presStyleCnt="5" custScaleX="197960" custRadScaleRad="109266" custRadScaleInc="762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ECCAA4-71AF-414C-86B6-83D415EDC81E}" type="pres">
      <dgm:prSet presAssocID="{4A5BC300-6C6A-4917-A830-245DE16A37A5}" presName="Name56" presStyleLbl="parChTrans1D2" presStyleIdx="3" presStyleCnt="4"/>
      <dgm:spPr/>
      <dgm:t>
        <a:bodyPr/>
        <a:lstStyle/>
        <a:p>
          <a:endParaRPr lang="fr-FR"/>
        </a:p>
      </dgm:t>
    </dgm:pt>
    <dgm:pt modelId="{858D8573-7C0B-48C6-BED5-5412C3CC9596}" type="pres">
      <dgm:prSet presAssocID="{32C9341C-C858-408D-B8F6-E6D8FA828F1C}" presName="text0" presStyleLbl="node1" presStyleIdx="4" presStyleCnt="5" custScaleX="207335" custScaleY="88198" custRadScaleRad="153222" custRadScaleInc="37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95457D3-CEC1-4B3A-87BE-86642D533893}" srcId="{9412C7E8-3727-43AC-87A2-AC31A4A2095C}" destId="{E285FA0A-926E-4674-8771-956F878BCF1D}" srcOrd="2" destOrd="0" parTransId="{5AD8B8C0-B2D7-4725-9681-C62AA8263E15}" sibTransId="{E8E85123-BE52-42AF-BB7C-39CB2395E725}"/>
    <dgm:cxn modelId="{9B8BD989-7D02-4B43-8A8C-756B30F61572}" srcId="{9412C7E8-3727-43AC-87A2-AC31A4A2095C}" destId="{50AC596E-8134-4992-B915-2276C432728B}" srcOrd="0" destOrd="0" parTransId="{C99BDDCB-5A6A-4590-B382-2722E4B88530}" sibTransId="{BDBB342A-F9B0-42CD-897C-57E8CA748290}"/>
    <dgm:cxn modelId="{878A8C44-5E4D-4374-8424-5F5F3D4D13A2}" srcId="{9412C7E8-3727-43AC-87A2-AC31A4A2095C}" destId="{32C9341C-C858-408D-B8F6-E6D8FA828F1C}" srcOrd="3" destOrd="0" parTransId="{4A5BC300-6C6A-4917-A830-245DE16A37A5}" sibTransId="{21FD8F30-2E9B-40B2-99E3-8E1DF046AA33}"/>
    <dgm:cxn modelId="{577C4733-4F24-4BA0-9ED0-27E129C2466E}" type="presOf" srcId="{89CA44F5-5BF8-48E3-B0AD-7E53DD9D7A9D}" destId="{E1B8C9EB-39BF-406D-B031-9CDDAAE7E139}" srcOrd="0" destOrd="0" presId="urn:microsoft.com/office/officeart/2008/layout/RadialCluster"/>
    <dgm:cxn modelId="{E1CAB496-F870-4ED9-8364-E9CA5DAAC067}" type="presOf" srcId="{E285FA0A-926E-4674-8771-956F878BCF1D}" destId="{0AC2B94F-639E-4D93-9D44-4638A9D608B9}" srcOrd="0" destOrd="0" presId="urn:microsoft.com/office/officeart/2008/layout/RadialCluster"/>
    <dgm:cxn modelId="{FF35EC4B-96E8-47D8-9F07-07C5FBCC38BE}" type="presOf" srcId="{1FC0518D-1538-4969-864A-B3D8A503DE55}" destId="{B890D513-E8B0-46B0-8637-DB5C6D7C2103}" srcOrd="0" destOrd="0" presId="urn:microsoft.com/office/officeart/2008/layout/RadialCluster"/>
    <dgm:cxn modelId="{FA18C187-5325-4E37-88DB-339DF1FD8E50}" srcId="{9412C7E8-3727-43AC-87A2-AC31A4A2095C}" destId="{1FC0518D-1538-4969-864A-B3D8A503DE55}" srcOrd="1" destOrd="0" parTransId="{89CA44F5-5BF8-48E3-B0AD-7E53DD9D7A9D}" sibTransId="{82FB0FE5-B313-47FE-95F3-8F083692AC6C}"/>
    <dgm:cxn modelId="{BDB27020-BED3-419B-91C8-5086586E4C27}" type="presOf" srcId="{BDBC4E10-CA82-40F1-ABB3-A6F016EDBD9D}" destId="{9D39BBC9-FBEF-4402-BF9A-17373869A0BC}" srcOrd="0" destOrd="0" presId="urn:microsoft.com/office/officeart/2008/layout/RadialCluster"/>
    <dgm:cxn modelId="{1628EF62-D9B4-462C-B3B7-413931E9DFCB}" srcId="{BDBC4E10-CA82-40F1-ABB3-A6F016EDBD9D}" destId="{9412C7E8-3727-43AC-87A2-AC31A4A2095C}" srcOrd="0" destOrd="0" parTransId="{D5309995-71E6-4BCA-94EF-28C36666A766}" sibTransId="{DDF5338E-C1D0-4442-82BF-E75816E9297D}"/>
    <dgm:cxn modelId="{D6D66165-273D-48CE-8222-305933163CE6}" type="presOf" srcId="{9412C7E8-3727-43AC-87A2-AC31A4A2095C}" destId="{21E0D5D1-8BE1-4BC5-84A7-643D8381FC4A}" srcOrd="0" destOrd="0" presId="urn:microsoft.com/office/officeart/2008/layout/RadialCluster"/>
    <dgm:cxn modelId="{BB848EF9-0850-4BB7-A678-B89051614134}" type="presOf" srcId="{4A5BC300-6C6A-4917-A830-245DE16A37A5}" destId="{F0ECCAA4-71AF-414C-86B6-83D415EDC81E}" srcOrd="0" destOrd="0" presId="urn:microsoft.com/office/officeart/2008/layout/RadialCluster"/>
    <dgm:cxn modelId="{36395C27-8CB2-4781-8B8E-276FBC7CBB11}" type="presOf" srcId="{50AC596E-8134-4992-B915-2276C432728B}" destId="{D7029CD3-5038-4DDD-8C6A-FE92F31A92A6}" srcOrd="0" destOrd="0" presId="urn:microsoft.com/office/officeart/2008/layout/RadialCluster"/>
    <dgm:cxn modelId="{F70A540D-3E35-4080-8F85-0BCE38A31A71}" type="presOf" srcId="{32C9341C-C858-408D-B8F6-E6D8FA828F1C}" destId="{858D8573-7C0B-48C6-BED5-5412C3CC9596}" srcOrd="0" destOrd="0" presId="urn:microsoft.com/office/officeart/2008/layout/RadialCluster"/>
    <dgm:cxn modelId="{7AB6B521-1DF1-4DBA-917F-5EB0A41C2081}" type="presOf" srcId="{5AD8B8C0-B2D7-4725-9681-C62AA8263E15}" destId="{C1292FFE-C4BA-4262-88E8-C76FEA9F74AE}" srcOrd="0" destOrd="0" presId="urn:microsoft.com/office/officeart/2008/layout/RadialCluster"/>
    <dgm:cxn modelId="{739FE41A-3FE8-4D41-BE7E-E50D25FEE140}" type="presOf" srcId="{C99BDDCB-5A6A-4590-B382-2722E4B88530}" destId="{020D5CBD-1D68-4C1E-81D4-4AF9F080A26D}" srcOrd="0" destOrd="0" presId="urn:microsoft.com/office/officeart/2008/layout/RadialCluster"/>
    <dgm:cxn modelId="{0EBB5AEB-8283-4307-931C-DB1A03B4B71E}" type="presParOf" srcId="{9D39BBC9-FBEF-4402-BF9A-17373869A0BC}" destId="{9565FF07-FDB6-464D-9C9A-2B052C6D2620}" srcOrd="0" destOrd="0" presId="urn:microsoft.com/office/officeart/2008/layout/RadialCluster"/>
    <dgm:cxn modelId="{3101C8A0-DAE1-4C33-81D6-EB45DB97E39D}" type="presParOf" srcId="{9565FF07-FDB6-464D-9C9A-2B052C6D2620}" destId="{21E0D5D1-8BE1-4BC5-84A7-643D8381FC4A}" srcOrd="0" destOrd="0" presId="urn:microsoft.com/office/officeart/2008/layout/RadialCluster"/>
    <dgm:cxn modelId="{70FA2FAE-32CB-4C02-9FA7-E6D92B1B9748}" type="presParOf" srcId="{9565FF07-FDB6-464D-9C9A-2B052C6D2620}" destId="{020D5CBD-1D68-4C1E-81D4-4AF9F080A26D}" srcOrd="1" destOrd="0" presId="urn:microsoft.com/office/officeart/2008/layout/RadialCluster"/>
    <dgm:cxn modelId="{5306FA2E-8592-41BA-8CF1-024207B6B38D}" type="presParOf" srcId="{9565FF07-FDB6-464D-9C9A-2B052C6D2620}" destId="{D7029CD3-5038-4DDD-8C6A-FE92F31A92A6}" srcOrd="2" destOrd="0" presId="urn:microsoft.com/office/officeart/2008/layout/RadialCluster"/>
    <dgm:cxn modelId="{E4F40989-35FE-4E14-BC71-0879B8A63C7F}" type="presParOf" srcId="{9565FF07-FDB6-464D-9C9A-2B052C6D2620}" destId="{E1B8C9EB-39BF-406D-B031-9CDDAAE7E139}" srcOrd="3" destOrd="0" presId="urn:microsoft.com/office/officeart/2008/layout/RadialCluster"/>
    <dgm:cxn modelId="{C7AFBD17-2357-40B2-A8C2-EAD2C978E2C7}" type="presParOf" srcId="{9565FF07-FDB6-464D-9C9A-2B052C6D2620}" destId="{B890D513-E8B0-46B0-8637-DB5C6D7C2103}" srcOrd="4" destOrd="0" presId="urn:microsoft.com/office/officeart/2008/layout/RadialCluster"/>
    <dgm:cxn modelId="{6E50E4D1-A153-418D-95C1-FC4617605979}" type="presParOf" srcId="{9565FF07-FDB6-464D-9C9A-2B052C6D2620}" destId="{C1292FFE-C4BA-4262-88E8-C76FEA9F74AE}" srcOrd="5" destOrd="0" presId="urn:microsoft.com/office/officeart/2008/layout/RadialCluster"/>
    <dgm:cxn modelId="{125696E6-7D09-43AA-9AEB-842354EF019A}" type="presParOf" srcId="{9565FF07-FDB6-464D-9C9A-2B052C6D2620}" destId="{0AC2B94F-639E-4D93-9D44-4638A9D608B9}" srcOrd="6" destOrd="0" presId="urn:microsoft.com/office/officeart/2008/layout/RadialCluster"/>
    <dgm:cxn modelId="{0BA2EB93-4A07-4B2A-AB4E-C32DF8D315F4}" type="presParOf" srcId="{9565FF07-FDB6-464D-9C9A-2B052C6D2620}" destId="{F0ECCAA4-71AF-414C-86B6-83D415EDC81E}" srcOrd="7" destOrd="0" presId="urn:microsoft.com/office/officeart/2008/layout/RadialCluster"/>
    <dgm:cxn modelId="{D27744C7-9399-48A8-A2FF-0BC506198048}" type="presParOf" srcId="{9565FF07-FDB6-464D-9C9A-2B052C6D2620}" destId="{858D8573-7C0B-48C6-BED5-5412C3CC959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F64C82-7E8B-44C1-9CED-8A40B60FE014}" type="doc">
      <dgm:prSet loTypeId="urn:microsoft.com/office/officeart/2005/8/layout/hProcess11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6F6919F9-1BD1-4DA5-ABE3-FFC087A7F321}">
      <dgm:prSet custT="1"/>
      <dgm:spPr>
        <a:ln>
          <a:solidFill>
            <a:srgbClr val="3D4E66"/>
          </a:solidFill>
        </a:ln>
      </dgm:spPr>
      <dgm:t>
        <a:bodyPr/>
        <a:lstStyle/>
        <a:p>
          <a:pPr algn="ctr" rtl="0"/>
          <a:r>
            <a:rPr lang="fr-BE" sz="1400" b="0" i="1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1</a:t>
          </a:r>
        </a:p>
        <a:p>
          <a:pPr algn="ctr" rtl="0"/>
          <a:r>
            <a:rPr lang="fr-BE" sz="1200" b="0" cap="none" spc="0" dirty="0" smtClean="0">
              <a:ln w="0"/>
              <a:effectLst/>
            </a:rPr>
            <a:t>Reçoit les convocations et documents d’identité* des électeurs</a:t>
          </a:r>
          <a:endParaRPr lang="fr-BE" sz="1400" b="0" i="1" cap="none" spc="0" dirty="0">
            <a:ln w="0"/>
            <a:effectLst/>
          </a:endParaRPr>
        </a:p>
      </dgm:t>
    </dgm:pt>
    <dgm:pt modelId="{51BB3625-39D8-4BEC-A364-7F95F4E5EA7B}" type="parTrans" cxnId="{41841E86-59BF-4855-8C72-F03A4FD08388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134DC9D6-9BBD-40D8-B6A0-A1B2A2800E07}" type="sibTrans" cxnId="{41841E86-59BF-4855-8C72-F03A4FD08388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5E2D0B00-CA2E-4EAF-B73A-FB8A48F09C41}">
      <dgm:prSet custT="1"/>
      <dgm:spPr>
        <a:ln>
          <a:solidFill>
            <a:srgbClr val="3D4E66"/>
          </a:solidFill>
        </a:ln>
      </dgm:spPr>
      <dgm:t>
        <a:bodyPr/>
        <a:lstStyle/>
        <a:p>
          <a:pPr algn="ctr" rtl="0"/>
          <a:r>
            <a:rPr lang="fr-BE" sz="1400" b="0" i="1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2</a:t>
          </a:r>
        </a:p>
        <a:p>
          <a:pPr algn="ctr" rtl="0"/>
          <a:r>
            <a:rPr lang="fr-BE" sz="1200" b="0" cap="none" spc="0" dirty="0" smtClean="0">
              <a:ln w="0"/>
              <a:effectLst/>
            </a:rPr>
            <a:t>Reçoit les documents de l’assesseur 1, et vérifie sur la liste des électeurs du bureau, puis coche les noms des électeurs sur la liste</a:t>
          </a:r>
          <a:endParaRPr lang="fr-BE" sz="1400" b="0" i="1" cap="none" spc="0" dirty="0">
            <a:ln w="0"/>
            <a:effectLst/>
          </a:endParaRPr>
        </a:p>
      </dgm:t>
    </dgm:pt>
    <dgm:pt modelId="{8450044B-D1E0-4DB9-BE8F-4CC5BF7EEBE0}" type="parTrans" cxnId="{2B27C800-630D-4FD9-B558-7D003D533286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6B0F30F3-EADC-4707-8051-699EF51AEEE3}" type="sibTrans" cxnId="{2B27C800-630D-4FD9-B558-7D003D533286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CDCC2564-CA6F-4E10-98D6-7DDD813574F6}">
      <dgm:prSet custT="1"/>
      <dgm:spPr>
        <a:ln>
          <a:solidFill>
            <a:srgbClr val="3D4E66"/>
          </a:solidFill>
        </a:ln>
      </dgm:spPr>
      <dgm:t>
        <a:bodyPr/>
        <a:lstStyle/>
        <a:p>
          <a:pPr algn="ctr" rtl="0"/>
          <a:r>
            <a:rPr lang="fr-BE" sz="1400" b="0" i="1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Secrétaire</a:t>
          </a:r>
        </a:p>
        <a:p>
          <a:pPr algn="ctr" rtl="0"/>
          <a:r>
            <a:rPr lang="fr-BE" sz="1200" b="0" cap="none" spc="0" dirty="0" smtClean="0">
              <a:ln w="0"/>
              <a:effectLst/>
            </a:rPr>
            <a:t>Coche les noms des électeurs sur la deuxième liste</a:t>
          </a:r>
          <a:endParaRPr lang="fr-BE" sz="1400" b="0" i="1" cap="none" spc="0" dirty="0">
            <a:ln w="0"/>
            <a:effectLst/>
          </a:endParaRPr>
        </a:p>
      </dgm:t>
    </dgm:pt>
    <dgm:pt modelId="{92439315-2287-42B2-A0C0-11F65BC8A5DA}" type="parTrans" cxnId="{E01FD63C-8D6F-42AB-B3D8-9B9AAFEF67E7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59A9D531-658A-4F0D-89FA-392CA96BF63A}" type="sibTrans" cxnId="{E01FD63C-8D6F-42AB-B3D8-9B9AAFEF67E7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D4EC67ED-646D-4BE4-A14A-07D45ABCA851}">
      <dgm:prSet custT="1"/>
      <dgm:spPr>
        <a:ln>
          <a:solidFill>
            <a:srgbClr val="3D4E66"/>
          </a:solidFill>
        </a:ln>
      </dgm:spPr>
      <dgm:t>
        <a:bodyPr/>
        <a:lstStyle/>
        <a:p>
          <a:pPr algn="ctr" rtl="0"/>
          <a:r>
            <a:rPr lang="fr-BE" sz="1400" b="0" i="1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Président</a:t>
          </a:r>
        </a:p>
        <a:p>
          <a:pPr algn="l" rtl="0"/>
          <a:r>
            <a:rPr lang="fr-BE" sz="1200" b="0" cap="none" spc="0" dirty="0" smtClean="0">
              <a:ln w="0"/>
              <a:effectLst/>
            </a:rPr>
            <a:t>- Contrôle l’état du bulletin de vote et le plie</a:t>
          </a:r>
        </a:p>
        <a:p>
          <a:pPr algn="l" rtl="0"/>
          <a:r>
            <a:rPr lang="fr-BE" sz="1200" b="0" cap="none" spc="0" dirty="0" smtClean="0">
              <a:ln w="0"/>
              <a:effectLst/>
            </a:rPr>
            <a:t>- le remet à l’électeur</a:t>
          </a:r>
        </a:p>
        <a:p>
          <a:pPr algn="l" rtl="0"/>
          <a:r>
            <a:rPr lang="fr-BE" sz="1200" b="0" i="0" cap="none" spc="0" dirty="0" smtClean="0">
              <a:ln w="0"/>
              <a:effectLst/>
            </a:rPr>
            <a:t>- Vérifie que l’électeur met dans la bonne urne</a:t>
          </a:r>
          <a:endParaRPr lang="fr-BE" sz="1400" b="0" i="0" cap="none" spc="0" dirty="0">
            <a:ln w="0"/>
            <a:effectLst/>
          </a:endParaRPr>
        </a:p>
      </dgm:t>
    </dgm:pt>
    <dgm:pt modelId="{D0817214-4BFD-4E8A-B97E-D3E3EC2F2D8F}" type="parTrans" cxnId="{99A5A36E-40AA-4834-B138-0906C5DDD9AC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93F07AD4-AE69-4843-957D-8A735333F0BB}" type="sibTrans" cxnId="{99A5A36E-40AA-4834-B138-0906C5DDD9AC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A1FDB1D5-DBB4-42DD-8604-C0D40A8B720E}">
      <dgm:prSet custT="1"/>
      <dgm:spPr>
        <a:ln>
          <a:solidFill>
            <a:srgbClr val="3D4E66"/>
          </a:solidFill>
        </a:ln>
      </dgm:spPr>
      <dgm:t>
        <a:bodyPr/>
        <a:lstStyle/>
        <a:p>
          <a:pPr algn="ctr" rtl="0"/>
          <a:r>
            <a:rPr lang="fr-BE" sz="1400" b="0" i="1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3</a:t>
          </a:r>
        </a:p>
        <a:p>
          <a:pPr algn="ctr" rtl="0"/>
          <a:r>
            <a:rPr lang="fr-BE" sz="1200" b="0" cap="none" spc="0" dirty="0" smtClean="0">
              <a:ln w="0"/>
              <a:effectLst/>
            </a:rPr>
            <a:t>Estampille les bulletins de vote avec un timbreur</a:t>
          </a:r>
          <a:endParaRPr lang="fr-BE" sz="1400" b="0" i="1" cap="none" spc="0" dirty="0">
            <a:ln w="0"/>
            <a:effectLst/>
          </a:endParaRPr>
        </a:p>
      </dgm:t>
    </dgm:pt>
    <dgm:pt modelId="{4FAF54F9-6FA7-4ABC-932D-3FB5A339D9F4}" type="parTrans" cxnId="{83DB6D2C-D0EA-4359-AC7B-E2E113ECD73D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922D39EA-1554-4848-9CD2-410D5E06F879}" type="sibTrans" cxnId="{83DB6D2C-D0EA-4359-AC7B-E2E113ECD73D}">
      <dgm:prSet/>
      <dgm:spPr/>
      <dgm:t>
        <a:bodyPr/>
        <a:lstStyle/>
        <a:p>
          <a:endParaRPr lang="fr-FR" b="0" cap="none" spc="0">
            <a:ln w="0"/>
            <a:solidFill>
              <a:schemeClr val="tx1"/>
            </a:solidFill>
            <a:effectLst/>
          </a:endParaRPr>
        </a:p>
      </dgm:t>
    </dgm:pt>
    <dgm:pt modelId="{0F9417CB-B55E-40CF-AE90-F609E528C53F}">
      <dgm:prSet custT="1"/>
      <dgm:spPr>
        <a:ln>
          <a:solidFill>
            <a:srgbClr val="3D4E66"/>
          </a:solidFill>
        </a:ln>
      </dgm:spPr>
      <dgm:t>
        <a:bodyPr/>
        <a:lstStyle/>
        <a:p>
          <a:pPr algn="ctr" rtl="0"/>
          <a:r>
            <a:rPr lang="fr-BE" sz="1400" b="0" i="1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4</a:t>
          </a:r>
        </a:p>
        <a:p>
          <a:pPr algn="ctr" rtl="0"/>
          <a:r>
            <a:rPr lang="fr-BE" sz="1400" b="0" cap="none" spc="0" dirty="0" smtClean="0">
              <a:ln w="0"/>
              <a:effectLst/>
            </a:rPr>
            <a:t>Estampille les lettres de convocation avec le cachet dateur et les rend à l'électeur avec son document d’identité</a:t>
          </a:r>
          <a:endParaRPr lang="fr-BE" sz="1400" b="0" i="0" cap="none" spc="0" dirty="0">
            <a:ln w="0"/>
            <a:effectLst/>
          </a:endParaRPr>
        </a:p>
      </dgm:t>
    </dgm:pt>
    <dgm:pt modelId="{5C6E7EA4-52B1-4A69-B163-DAAD5AFAFB1A}" type="parTrans" cxnId="{DAE90AA5-106A-4BE4-BC63-855FC5B8B777}">
      <dgm:prSet/>
      <dgm:spPr/>
      <dgm:t>
        <a:bodyPr/>
        <a:lstStyle/>
        <a:p>
          <a:endParaRPr lang="fr-FR"/>
        </a:p>
      </dgm:t>
    </dgm:pt>
    <dgm:pt modelId="{C56AACC9-7C40-4966-9E23-EE77C2A92E94}" type="sibTrans" cxnId="{DAE90AA5-106A-4BE4-BC63-855FC5B8B777}">
      <dgm:prSet/>
      <dgm:spPr/>
      <dgm:t>
        <a:bodyPr/>
        <a:lstStyle/>
        <a:p>
          <a:endParaRPr lang="fr-FR"/>
        </a:p>
      </dgm:t>
    </dgm:pt>
    <dgm:pt modelId="{98F24FAA-2083-4292-800C-FF7C150B64DA}" type="pres">
      <dgm:prSet presAssocID="{3EF64C82-7E8B-44C1-9CED-8A40B60FE0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C63FDFC-F632-4705-99EF-BF6798443714}" type="pres">
      <dgm:prSet presAssocID="{3EF64C82-7E8B-44C1-9CED-8A40B60FE014}" presName="arrow" presStyleLbl="bgShp" presStyleIdx="0" presStyleCnt="1"/>
      <dgm:spPr/>
      <dgm:t>
        <a:bodyPr/>
        <a:lstStyle/>
        <a:p>
          <a:endParaRPr lang="fr-FR"/>
        </a:p>
      </dgm:t>
    </dgm:pt>
    <dgm:pt modelId="{1B61C2D8-888D-45F7-BB37-16D05605F39B}" type="pres">
      <dgm:prSet presAssocID="{3EF64C82-7E8B-44C1-9CED-8A40B60FE014}" presName="points" presStyleCnt="0"/>
      <dgm:spPr/>
      <dgm:t>
        <a:bodyPr/>
        <a:lstStyle/>
        <a:p>
          <a:endParaRPr lang="fr-FR"/>
        </a:p>
      </dgm:t>
    </dgm:pt>
    <dgm:pt modelId="{4AE66DDB-F846-4D31-B62F-27AC10783555}" type="pres">
      <dgm:prSet presAssocID="{6F6919F9-1BD1-4DA5-ABE3-FFC087A7F321}" presName="compositeA" presStyleCnt="0"/>
      <dgm:spPr/>
      <dgm:t>
        <a:bodyPr/>
        <a:lstStyle/>
        <a:p>
          <a:endParaRPr lang="fr-FR"/>
        </a:p>
      </dgm:t>
    </dgm:pt>
    <dgm:pt modelId="{EAC1DD31-9810-4D79-8BFD-049F72CE50BE}" type="pres">
      <dgm:prSet presAssocID="{6F6919F9-1BD1-4DA5-ABE3-FFC087A7F321}" presName="textA" presStyleLbl="revTx" presStyleIdx="0" presStyleCnt="6" custScaleX="138916" custScaleY="57957" custLinFactNeighborX="2373" custLinFactNeighborY="311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B01F77-FFB9-49F2-81F0-4C1B269B11D8}" type="pres">
      <dgm:prSet presAssocID="{6F6919F9-1BD1-4DA5-ABE3-FFC087A7F321}" presName="circleA" presStyleLbl="node1" presStyleIdx="0" presStyleCnt="6" custLinFactNeighborY="50836"/>
      <dgm:spPr/>
      <dgm:t>
        <a:bodyPr/>
        <a:lstStyle/>
        <a:p>
          <a:endParaRPr lang="fr-FR"/>
        </a:p>
      </dgm:t>
    </dgm:pt>
    <dgm:pt modelId="{A55412BA-8EAE-4F55-B2EC-6E352EA1558F}" type="pres">
      <dgm:prSet presAssocID="{6F6919F9-1BD1-4DA5-ABE3-FFC087A7F321}" presName="spaceA" presStyleCnt="0"/>
      <dgm:spPr/>
      <dgm:t>
        <a:bodyPr/>
        <a:lstStyle/>
        <a:p>
          <a:endParaRPr lang="fr-FR"/>
        </a:p>
      </dgm:t>
    </dgm:pt>
    <dgm:pt modelId="{A73E60A5-5D92-4A34-B2CE-C84C534D72D8}" type="pres">
      <dgm:prSet presAssocID="{134DC9D6-9BBD-40D8-B6A0-A1B2A2800E07}" presName="space" presStyleCnt="0"/>
      <dgm:spPr/>
      <dgm:t>
        <a:bodyPr/>
        <a:lstStyle/>
        <a:p>
          <a:endParaRPr lang="fr-FR"/>
        </a:p>
      </dgm:t>
    </dgm:pt>
    <dgm:pt modelId="{3C00B3C3-FA38-4C2E-82A9-AA370E784BCB}" type="pres">
      <dgm:prSet presAssocID="{5E2D0B00-CA2E-4EAF-B73A-FB8A48F09C41}" presName="compositeB" presStyleCnt="0"/>
      <dgm:spPr/>
      <dgm:t>
        <a:bodyPr/>
        <a:lstStyle/>
        <a:p>
          <a:endParaRPr lang="fr-FR"/>
        </a:p>
      </dgm:t>
    </dgm:pt>
    <dgm:pt modelId="{C14563AA-F0E2-4FE6-B9D9-F2112EB6BC57}" type="pres">
      <dgm:prSet presAssocID="{5E2D0B00-CA2E-4EAF-B73A-FB8A48F09C41}" presName="textB" presStyleLbl="revTx" presStyleIdx="1" presStyleCnt="6" custScaleX="154874" custScaleY="72685" custLinFactNeighborY="-205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73B8C6-ABD7-46A0-966E-175D70D6160C}" type="pres">
      <dgm:prSet presAssocID="{5E2D0B00-CA2E-4EAF-B73A-FB8A48F09C41}" presName="circleB" presStyleLbl="node1" presStyleIdx="1" presStyleCnt="6" custLinFactNeighborY="-22556"/>
      <dgm:spPr/>
      <dgm:t>
        <a:bodyPr/>
        <a:lstStyle/>
        <a:p>
          <a:endParaRPr lang="fr-FR"/>
        </a:p>
      </dgm:t>
    </dgm:pt>
    <dgm:pt modelId="{D115F5B4-A21B-4EA6-AA49-67A4EBC7EC72}" type="pres">
      <dgm:prSet presAssocID="{5E2D0B00-CA2E-4EAF-B73A-FB8A48F09C41}" presName="spaceB" presStyleCnt="0"/>
      <dgm:spPr/>
      <dgm:t>
        <a:bodyPr/>
        <a:lstStyle/>
        <a:p>
          <a:endParaRPr lang="fr-FR"/>
        </a:p>
      </dgm:t>
    </dgm:pt>
    <dgm:pt modelId="{7C01C23C-A8E6-4999-99E9-2DB0A4021420}" type="pres">
      <dgm:prSet presAssocID="{6B0F30F3-EADC-4707-8051-699EF51AEEE3}" presName="space" presStyleCnt="0"/>
      <dgm:spPr/>
      <dgm:t>
        <a:bodyPr/>
        <a:lstStyle/>
        <a:p>
          <a:endParaRPr lang="fr-FR"/>
        </a:p>
      </dgm:t>
    </dgm:pt>
    <dgm:pt modelId="{973ADFF9-12A8-4BFE-8051-131CE7B1181E}" type="pres">
      <dgm:prSet presAssocID="{CDCC2564-CA6F-4E10-98D6-7DDD813574F6}" presName="compositeA" presStyleCnt="0"/>
      <dgm:spPr/>
      <dgm:t>
        <a:bodyPr/>
        <a:lstStyle/>
        <a:p>
          <a:endParaRPr lang="fr-FR"/>
        </a:p>
      </dgm:t>
    </dgm:pt>
    <dgm:pt modelId="{A80BDE90-B97B-412F-AE54-8413DFCC0F66}" type="pres">
      <dgm:prSet presAssocID="{CDCC2564-CA6F-4E10-98D6-7DDD813574F6}" presName="textA" presStyleLbl="revTx" presStyleIdx="2" presStyleCnt="6" custScaleX="96647" custScaleY="57628" custLinFactNeighborX="-1045" custLinFactNeighborY="316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CF7D02-166E-4B5A-BB2F-28E43CE37851}" type="pres">
      <dgm:prSet presAssocID="{CDCC2564-CA6F-4E10-98D6-7DDD813574F6}" presName="circleA" presStyleLbl="node1" presStyleIdx="2" presStyleCnt="6" custLinFactNeighborX="4434" custLinFactNeighborY="42148"/>
      <dgm:spPr/>
      <dgm:t>
        <a:bodyPr/>
        <a:lstStyle/>
        <a:p>
          <a:endParaRPr lang="fr-FR"/>
        </a:p>
      </dgm:t>
    </dgm:pt>
    <dgm:pt modelId="{4996F3C7-85F0-434D-A5C4-7E721FC02F08}" type="pres">
      <dgm:prSet presAssocID="{CDCC2564-CA6F-4E10-98D6-7DDD813574F6}" presName="spaceA" presStyleCnt="0"/>
      <dgm:spPr/>
      <dgm:t>
        <a:bodyPr/>
        <a:lstStyle/>
        <a:p>
          <a:endParaRPr lang="fr-FR"/>
        </a:p>
      </dgm:t>
    </dgm:pt>
    <dgm:pt modelId="{81D9CF05-8F48-4CAE-A8C0-37B00EA7A192}" type="pres">
      <dgm:prSet presAssocID="{59A9D531-658A-4F0D-89FA-392CA96BF63A}" presName="space" presStyleCnt="0"/>
      <dgm:spPr/>
      <dgm:t>
        <a:bodyPr/>
        <a:lstStyle/>
        <a:p>
          <a:endParaRPr lang="fr-FR"/>
        </a:p>
      </dgm:t>
    </dgm:pt>
    <dgm:pt modelId="{61CDAE1D-C9B4-4077-99CF-3F90E0B7EF40}" type="pres">
      <dgm:prSet presAssocID="{A1FDB1D5-DBB4-42DD-8604-C0D40A8B720E}" presName="compositeB" presStyleCnt="0"/>
      <dgm:spPr/>
    </dgm:pt>
    <dgm:pt modelId="{008C5657-9EA9-4BB1-9B53-BAA328BC0C80}" type="pres">
      <dgm:prSet presAssocID="{A1FDB1D5-DBB4-42DD-8604-C0D40A8B720E}" presName="textB" presStyleLbl="revTx" presStyleIdx="3" presStyleCnt="6" custScaleX="129049" custScaleY="51671" custLinFactNeighborX="-1490" custLinFactNeighborY="-370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756EAF-2CAA-476E-BFE7-AE0808EC4609}" type="pres">
      <dgm:prSet presAssocID="{A1FDB1D5-DBB4-42DD-8604-C0D40A8B720E}" presName="circleB" presStyleLbl="node1" presStyleIdx="3" presStyleCnt="6" custLinFactNeighborY="-43570"/>
      <dgm:spPr/>
    </dgm:pt>
    <dgm:pt modelId="{6D47373D-51A1-43BF-832B-CE6495DD9F60}" type="pres">
      <dgm:prSet presAssocID="{A1FDB1D5-DBB4-42DD-8604-C0D40A8B720E}" presName="spaceB" presStyleCnt="0"/>
      <dgm:spPr/>
    </dgm:pt>
    <dgm:pt modelId="{03AB65BB-418B-47E3-8815-106490AEE9C7}" type="pres">
      <dgm:prSet presAssocID="{922D39EA-1554-4848-9CD2-410D5E06F879}" presName="space" presStyleCnt="0"/>
      <dgm:spPr/>
    </dgm:pt>
    <dgm:pt modelId="{5217E2B0-227D-4574-A147-4AACBC8CB6C9}" type="pres">
      <dgm:prSet presAssocID="{D4EC67ED-646D-4BE4-A14A-07D45ABCA851}" presName="compositeA" presStyleCnt="0"/>
      <dgm:spPr/>
    </dgm:pt>
    <dgm:pt modelId="{4B52962E-22DA-4256-9EFF-F817118F3500}" type="pres">
      <dgm:prSet presAssocID="{D4EC67ED-646D-4BE4-A14A-07D45ABCA851}" presName="textA" presStyleLbl="revTx" presStyleIdx="4" presStyleCnt="6" custScaleX="149164" custScaleY="78774" custLinFactNeighborX="6174" custLinFactNeighborY="15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126F8C-D8A6-4B0D-9BA0-4EB400782C1B}" type="pres">
      <dgm:prSet presAssocID="{D4EC67ED-646D-4BE4-A14A-07D45ABCA851}" presName="circleA" presStyleLbl="node1" presStyleIdx="4" presStyleCnt="6" custLinFactNeighborX="40027" custLinFactNeighborY="22318"/>
      <dgm:spPr/>
    </dgm:pt>
    <dgm:pt modelId="{6917A615-F5ED-4B6B-AAC1-2026270F472B}" type="pres">
      <dgm:prSet presAssocID="{D4EC67ED-646D-4BE4-A14A-07D45ABCA851}" presName="spaceA" presStyleCnt="0"/>
      <dgm:spPr/>
    </dgm:pt>
    <dgm:pt modelId="{B9A2A13E-B402-4D9C-93CF-E8A5434C7A1C}" type="pres">
      <dgm:prSet presAssocID="{93F07AD4-AE69-4843-957D-8A735333F0BB}" presName="space" presStyleCnt="0"/>
      <dgm:spPr/>
    </dgm:pt>
    <dgm:pt modelId="{7D5426B0-5280-4389-B05C-6AECC55449B8}" type="pres">
      <dgm:prSet presAssocID="{0F9417CB-B55E-40CF-AE90-F609E528C53F}" presName="compositeB" presStyleCnt="0"/>
      <dgm:spPr/>
    </dgm:pt>
    <dgm:pt modelId="{D83A8E71-79B3-4ECF-9AC4-EEA24F4E3E16}" type="pres">
      <dgm:prSet presAssocID="{0F9417CB-B55E-40CF-AE90-F609E528C53F}" presName="textB" presStyleLbl="revTx" presStyleIdx="5" presStyleCnt="6" custScaleX="174335" custScaleY="75704" custLinFactNeighborX="-669" custLinFactNeighborY="-184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4F57C-EC0D-4859-9F00-9F4FE08143F2}" type="pres">
      <dgm:prSet presAssocID="{0F9417CB-B55E-40CF-AE90-F609E528C53F}" presName="circleB" presStyleLbl="node1" presStyleIdx="5" presStyleCnt="6"/>
      <dgm:spPr/>
    </dgm:pt>
    <dgm:pt modelId="{6542004D-8D42-47E8-845E-FD7C2178FD0C}" type="pres">
      <dgm:prSet presAssocID="{0F9417CB-B55E-40CF-AE90-F609E528C53F}" presName="spaceB" presStyleCnt="0"/>
      <dgm:spPr/>
    </dgm:pt>
  </dgm:ptLst>
  <dgm:cxnLst>
    <dgm:cxn modelId="{5187538A-25FA-4732-9446-5CC5C4402C9B}" type="presOf" srcId="{0F9417CB-B55E-40CF-AE90-F609E528C53F}" destId="{D83A8E71-79B3-4ECF-9AC4-EEA24F4E3E16}" srcOrd="0" destOrd="0" presId="urn:microsoft.com/office/officeart/2005/8/layout/hProcess11"/>
    <dgm:cxn modelId="{99A5A36E-40AA-4834-B138-0906C5DDD9AC}" srcId="{3EF64C82-7E8B-44C1-9CED-8A40B60FE014}" destId="{D4EC67ED-646D-4BE4-A14A-07D45ABCA851}" srcOrd="4" destOrd="0" parTransId="{D0817214-4BFD-4E8A-B97E-D3E3EC2F2D8F}" sibTransId="{93F07AD4-AE69-4843-957D-8A735333F0BB}"/>
    <dgm:cxn modelId="{DAE90AA5-106A-4BE4-BC63-855FC5B8B777}" srcId="{3EF64C82-7E8B-44C1-9CED-8A40B60FE014}" destId="{0F9417CB-B55E-40CF-AE90-F609E528C53F}" srcOrd="5" destOrd="0" parTransId="{5C6E7EA4-52B1-4A69-B163-DAAD5AFAFB1A}" sibTransId="{C56AACC9-7C40-4966-9E23-EE77C2A92E94}"/>
    <dgm:cxn modelId="{1C84D6A1-ADBD-41B6-899C-153567D4D903}" type="presOf" srcId="{6F6919F9-1BD1-4DA5-ABE3-FFC087A7F321}" destId="{EAC1DD31-9810-4D79-8BFD-049F72CE50BE}" srcOrd="0" destOrd="0" presId="urn:microsoft.com/office/officeart/2005/8/layout/hProcess11"/>
    <dgm:cxn modelId="{BD3F31BE-656F-4E20-801D-5E974FBBFFC0}" type="presOf" srcId="{D4EC67ED-646D-4BE4-A14A-07D45ABCA851}" destId="{4B52962E-22DA-4256-9EFF-F817118F3500}" srcOrd="0" destOrd="0" presId="urn:microsoft.com/office/officeart/2005/8/layout/hProcess11"/>
    <dgm:cxn modelId="{41841E86-59BF-4855-8C72-F03A4FD08388}" srcId="{3EF64C82-7E8B-44C1-9CED-8A40B60FE014}" destId="{6F6919F9-1BD1-4DA5-ABE3-FFC087A7F321}" srcOrd="0" destOrd="0" parTransId="{51BB3625-39D8-4BEC-A364-7F95F4E5EA7B}" sibTransId="{134DC9D6-9BBD-40D8-B6A0-A1B2A2800E07}"/>
    <dgm:cxn modelId="{E01FD63C-8D6F-42AB-B3D8-9B9AAFEF67E7}" srcId="{3EF64C82-7E8B-44C1-9CED-8A40B60FE014}" destId="{CDCC2564-CA6F-4E10-98D6-7DDD813574F6}" srcOrd="2" destOrd="0" parTransId="{92439315-2287-42B2-A0C0-11F65BC8A5DA}" sibTransId="{59A9D531-658A-4F0D-89FA-392CA96BF63A}"/>
    <dgm:cxn modelId="{2E3B2AE9-3B8B-498C-9921-17F0C023D386}" type="presOf" srcId="{A1FDB1D5-DBB4-42DD-8604-C0D40A8B720E}" destId="{008C5657-9EA9-4BB1-9B53-BAA328BC0C80}" srcOrd="0" destOrd="0" presId="urn:microsoft.com/office/officeart/2005/8/layout/hProcess11"/>
    <dgm:cxn modelId="{1BB27826-F7CD-42C8-A446-B774498B637A}" type="presOf" srcId="{CDCC2564-CA6F-4E10-98D6-7DDD813574F6}" destId="{A80BDE90-B97B-412F-AE54-8413DFCC0F66}" srcOrd="0" destOrd="0" presId="urn:microsoft.com/office/officeart/2005/8/layout/hProcess11"/>
    <dgm:cxn modelId="{DBD95558-98DD-4281-BA17-140D93F697DB}" type="presOf" srcId="{5E2D0B00-CA2E-4EAF-B73A-FB8A48F09C41}" destId="{C14563AA-F0E2-4FE6-B9D9-F2112EB6BC57}" srcOrd="0" destOrd="0" presId="urn:microsoft.com/office/officeart/2005/8/layout/hProcess11"/>
    <dgm:cxn modelId="{98B8F2EE-95F7-4F38-8C4F-98F1CD459E55}" type="presOf" srcId="{3EF64C82-7E8B-44C1-9CED-8A40B60FE014}" destId="{98F24FAA-2083-4292-800C-FF7C150B64DA}" srcOrd="0" destOrd="0" presId="urn:microsoft.com/office/officeart/2005/8/layout/hProcess11"/>
    <dgm:cxn modelId="{2B27C800-630D-4FD9-B558-7D003D533286}" srcId="{3EF64C82-7E8B-44C1-9CED-8A40B60FE014}" destId="{5E2D0B00-CA2E-4EAF-B73A-FB8A48F09C41}" srcOrd="1" destOrd="0" parTransId="{8450044B-D1E0-4DB9-BE8F-4CC5BF7EEBE0}" sibTransId="{6B0F30F3-EADC-4707-8051-699EF51AEEE3}"/>
    <dgm:cxn modelId="{83DB6D2C-D0EA-4359-AC7B-E2E113ECD73D}" srcId="{3EF64C82-7E8B-44C1-9CED-8A40B60FE014}" destId="{A1FDB1D5-DBB4-42DD-8604-C0D40A8B720E}" srcOrd="3" destOrd="0" parTransId="{4FAF54F9-6FA7-4ABC-932D-3FB5A339D9F4}" sibTransId="{922D39EA-1554-4848-9CD2-410D5E06F879}"/>
    <dgm:cxn modelId="{E315F197-CEDC-40A2-B496-D844C7012D5C}" type="presParOf" srcId="{98F24FAA-2083-4292-800C-FF7C150B64DA}" destId="{2C63FDFC-F632-4705-99EF-BF6798443714}" srcOrd="0" destOrd="0" presId="urn:microsoft.com/office/officeart/2005/8/layout/hProcess11"/>
    <dgm:cxn modelId="{6AACCC60-2047-465A-AACE-CFEFF83F6A35}" type="presParOf" srcId="{98F24FAA-2083-4292-800C-FF7C150B64DA}" destId="{1B61C2D8-888D-45F7-BB37-16D05605F39B}" srcOrd="1" destOrd="0" presId="urn:microsoft.com/office/officeart/2005/8/layout/hProcess11"/>
    <dgm:cxn modelId="{C715D32A-D8F6-43F8-AE9D-5CA4BA162D59}" type="presParOf" srcId="{1B61C2D8-888D-45F7-BB37-16D05605F39B}" destId="{4AE66DDB-F846-4D31-B62F-27AC10783555}" srcOrd="0" destOrd="0" presId="urn:microsoft.com/office/officeart/2005/8/layout/hProcess11"/>
    <dgm:cxn modelId="{828B39A5-0447-433D-943F-42A819B6F5CB}" type="presParOf" srcId="{4AE66DDB-F846-4D31-B62F-27AC10783555}" destId="{EAC1DD31-9810-4D79-8BFD-049F72CE50BE}" srcOrd="0" destOrd="0" presId="urn:microsoft.com/office/officeart/2005/8/layout/hProcess11"/>
    <dgm:cxn modelId="{05852200-B09F-4608-9D6A-7403AECB3C47}" type="presParOf" srcId="{4AE66DDB-F846-4D31-B62F-27AC10783555}" destId="{22B01F77-FFB9-49F2-81F0-4C1B269B11D8}" srcOrd="1" destOrd="0" presId="urn:microsoft.com/office/officeart/2005/8/layout/hProcess11"/>
    <dgm:cxn modelId="{781621EE-27C5-4C25-95DF-4EB6B51E0F00}" type="presParOf" srcId="{4AE66DDB-F846-4D31-B62F-27AC10783555}" destId="{A55412BA-8EAE-4F55-B2EC-6E352EA1558F}" srcOrd="2" destOrd="0" presId="urn:microsoft.com/office/officeart/2005/8/layout/hProcess11"/>
    <dgm:cxn modelId="{1F6FFC40-B0EB-4ACC-81C2-F5D734D7BC7E}" type="presParOf" srcId="{1B61C2D8-888D-45F7-BB37-16D05605F39B}" destId="{A73E60A5-5D92-4A34-B2CE-C84C534D72D8}" srcOrd="1" destOrd="0" presId="urn:microsoft.com/office/officeart/2005/8/layout/hProcess11"/>
    <dgm:cxn modelId="{6DBAA585-E202-475B-BDD6-0202D2546F5D}" type="presParOf" srcId="{1B61C2D8-888D-45F7-BB37-16D05605F39B}" destId="{3C00B3C3-FA38-4C2E-82A9-AA370E784BCB}" srcOrd="2" destOrd="0" presId="urn:microsoft.com/office/officeart/2005/8/layout/hProcess11"/>
    <dgm:cxn modelId="{E56D674C-5217-44C5-AE6E-96DCDF23882B}" type="presParOf" srcId="{3C00B3C3-FA38-4C2E-82A9-AA370E784BCB}" destId="{C14563AA-F0E2-4FE6-B9D9-F2112EB6BC57}" srcOrd="0" destOrd="0" presId="urn:microsoft.com/office/officeart/2005/8/layout/hProcess11"/>
    <dgm:cxn modelId="{D0E3E824-6EF6-4E28-9B22-F9E38919B9DA}" type="presParOf" srcId="{3C00B3C3-FA38-4C2E-82A9-AA370E784BCB}" destId="{7F73B8C6-ABD7-46A0-966E-175D70D6160C}" srcOrd="1" destOrd="0" presId="urn:microsoft.com/office/officeart/2005/8/layout/hProcess11"/>
    <dgm:cxn modelId="{66064065-3CE0-4282-83D2-EC68B78CCB41}" type="presParOf" srcId="{3C00B3C3-FA38-4C2E-82A9-AA370E784BCB}" destId="{D115F5B4-A21B-4EA6-AA49-67A4EBC7EC72}" srcOrd="2" destOrd="0" presId="urn:microsoft.com/office/officeart/2005/8/layout/hProcess11"/>
    <dgm:cxn modelId="{0780F2DB-35F5-44A8-889D-707F00E377E0}" type="presParOf" srcId="{1B61C2D8-888D-45F7-BB37-16D05605F39B}" destId="{7C01C23C-A8E6-4999-99E9-2DB0A4021420}" srcOrd="3" destOrd="0" presId="urn:microsoft.com/office/officeart/2005/8/layout/hProcess11"/>
    <dgm:cxn modelId="{B6370CB5-26D1-43E3-8C19-B5AA4112F539}" type="presParOf" srcId="{1B61C2D8-888D-45F7-BB37-16D05605F39B}" destId="{973ADFF9-12A8-4BFE-8051-131CE7B1181E}" srcOrd="4" destOrd="0" presId="urn:microsoft.com/office/officeart/2005/8/layout/hProcess11"/>
    <dgm:cxn modelId="{81BFED2D-C9F5-436C-BCB5-5F3E3C438201}" type="presParOf" srcId="{973ADFF9-12A8-4BFE-8051-131CE7B1181E}" destId="{A80BDE90-B97B-412F-AE54-8413DFCC0F66}" srcOrd="0" destOrd="0" presId="urn:microsoft.com/office/officeart/2005/8/layout/hProcess11"/>
    <dgm:cxn modelId="{D9A2A644-9091-4725-A0D6-B0C421C3C0B7}" type="presParOf" srcId="{973ADFF9-12A8-4BFE-8051-131CE7B1181E}" destId="{1ACF7D02-166E-4B5A-BB2F-28E43CE37851}" srcOrd="1" destOrd="0" presId="urn:microsoft.com/office/officeart/2005/8/layout/hProcess11"/>
    <dgm:cxn modelId="{1399BAD6-C001-43FE-AAB0-A6F8396B3EFF}" type="presParOf" srcId="{973ADFF9-12A8-4BFE-8051-131CE7B1181E}" destId="{4996F3C7-85F0-434D-A5C4-7E721FC02F08}" srcOrd="2" destOrd="0" presId="urn:microsoft.com/office/officeart/2005/8/layout/hProcess11"/>
    <dgm:cxn modelId="{D4C1E2DB-B510-4115-87FF-81102E0AEB45}" type="presParOf" srcId="{1B61C2D8-888D-45F7-BB37-16D05605F39B}" destId="{81D9CF05-8F48-4CAE-A8C0-37B00EA7A192}" srcOrd="5" destOrd="0" presId="urn:microsoft.com/office/officeart/2005/8/layout/hProcess11"/>
    <dgm:cxn modelId="{72384CAB-F5B7-4C93-BB18-42E3CB8CE6B3}" type="presParOf" srcId="{1B61C2D8-888D-45F7-BB37-16D05605F39B}" destId="{61CDAE1D-C9B4-4077-99CF-3F90E0B7EF40}" srcOrd="6" destOrd="0" presId="urn:microsoft.com/office/officeart/2005/8/layout/hProcess11"/>
    <dgm:cxn modelId="{45936440-8D3D-4E8A-A7BE-7024D1DD9F28}" type="presParOf" srcId="{61CDAE1D-C9B4-4077-99CF-3F90E0B7EF40}" destId="{008C5657-9EA9-4BB1-9B53-BAA328BC0C80}" srcOrd="0" destOrd="0" presId="urn:microsoft.com/office/officeart/2005/8/layout/hProcess11"/>
    <dgm:cxn modelId="{651379E9-F169-459E-905C-151DA3A3571E}" type="presParOf" srcId="{61CDAE1D-C9B4-4077-99CF-3F90E0B7EF40}" destId="{5D756EAF-2CAA-476E-BFE7-AE0808EC4609}" srcOrd="1" destOrd="0" presId="urn:microsoft.com/office/officeart/2005/8/layout/hProcess11"/>
    <dgm:cxn modelId="{DBFEA65C-9D6B-477F-8E95-F2FF44408B83}" type="presParOf" srcId="{61CDAE1D-C9B4-4077-99CF-3F90E0B7EF40}" destId="{6D47373D-51A1-43BF-832B-CE6495DD9F60}" srcOrd="2" destOrd="0" presId="urn:microsoft.com/office/officeart/2005/8/layout/hProcess11"/>
    <dgm:cxn modelId="{59BF6791-AAF9-40EB-82EE-582DC34532F3}" type="presParOf" srcId="{1B61C2D8-888D-45F7-BB37-16D05605F39B}" destId="{03AB65BB-418B-47E3-8815-106490AEE9C7}" srcOrd="7" destOrd="0" presId="urn:microsoft.com/office/officeart/2005/8/layout/hProcess11"/>
    <dgm:cxn modelId="{473C6E77-0E54-49B2-85B4-0B30F0A13FD1}" type="presParOf" srcId="{1B61C2D8-888D-45F7-BB37-16D05605F39B}" destId="{5217E2B0-227D-4574-A147-4AACBC8CB6C9}" srcOrd="8" destOrd="0" presId="urn:microsoft.com/office/officeart/2005/8/layout/hProcess11"/>
    <dgm:cxn modelId="{E5B8E56E-A0F4-4496-B4CA-FB27D38A0598}" type="presParOf" srcId="{5217E2B0-227D-4574-A147-4AACBC8CB6C9}" destId="{4B52962E-22DA-4256-9EFF-F817118F3500}" srcOrd="0" destOrd="0" presId="urn:microsoft.com/office/officeart/2005/8/layout/hProcess11"/>
    <dgm:cxn modelId="{85255BDB-0A3F-42EE-B544-08742180CFBB}" type="presParOf" srcId="{5217E2B0-227D-4574-A147-4AACBC8CB6C9}" destId="{AE126F8C-D8A6-4B0D-9BA0-4EB400782C1B}" srcOrd="1" destOrd="0" presId="urn:microsoft.com/office/officeart/2005/8/layout/hProcess11"/>
    <dgm:cxn modelId="{FF68150D-3F14-4238-8407-66C8F162863F}" type="presParOf" srcId="{5217E2B0-227D-4574-A147-4AACBC8CB6C9}" destId="{6917A615-F5ED-4B6B-AAC1-2026270F472B}" srcOrd="2" destOrd="0" presId="urn:microsoft.com/office/officeart/2005/8/layout/hProcess11"/>
    <dgm:cxn modelId="{4E9F72C6-D510-4BC7-A9DC-211E57896B84}" type="presParOf" srcId="{1B61C2D8-888D-45F7-BB37-16D05605F39B}" destId="{B9A2A13E-B402-4D9C-93CF-E8A5434C7A1C}" srcOrd="9" destOrd="0" presId="urn:microsoft.com/office/officeart/2005/8/layout/hProcess11"/>
    <dgm:cxn modelId="{E6BFAA75-3C6F-498E-8982-03569BE71AA7}" type="presParOf" srcId="{1B61C2D8-888D-45F7-BB37-16D05605F39B}" destId="{7D5426B0-5280-4389-B05C-6AECC55449B8}" srcOrd="10" destOrd="0" presId="urn:microsoft.com/office/officeart/2005/8/layout/hProcess11"/>
    <dgm:cxn modelId="{D83D187A-F92D-44AA-ABDA-3D09133B3D02}" type="presParOf" srcId="{7D5426B0-5280-4389-B05C-6AECC55449B8}" destId="{D83A8E71-79B3-4ECF-9AC4-EEA24F4E3E16}" srcOrd="0" destOrd="0" presId="urn:microsoft.com/office/officeart/2005/8/layout/hProcess11"/>
    <dgm:cxn modelId="{9A3CEC45-04B3-40D9-A18E-5EAAFC11F3E1}" type="presParOf" srcId="{7D5426B0-5280-4389-B05C-6AECC55449B8}" destId="{01E4F57C-EC0D-4859-9F00-9F4FE08143F2}" srcOrd="1" destOrd="0" presId="urn:microsoft.com/office/officeart/2005/8/layout/hProcess11"/>
    <dgm:cxn modelId="{BDB8D29B-A828-48A6-A1E8-D3347FA47821}" type="presParOf" srcId="{7D5426B0-5280-4389-B05C-6AECC55449B8}" destId="{6542004D-8D42-47E8-845E-FD7C2178FD0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87C3CB-819B-4C10-BDF6-9150A9208EFB}" type="doc">
      <dgm:prSet loTypeId="urn:microsoft.com/office/officeart/2005/8/layout/process1" loCatId="process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fr-FR"/>
        </a:p>
      </dgm:t>
    </dgm:pt>
    <dgm:pt modelId="{5097E745-99CA-4179-942F-82254D4A2D02}">
      <dgm:prSet custT="1"/>
      <dgm:spPr/>
      <dgm:t>
        <a:bodyPr/>
        <a:lstStyle/>
        <a:p>
          <a:pPr rtl="0"/>
          <a:r>
            <a:rPr lang="fr-BE" sz="1600" strike="noStrike" cap="small" baseline="0" smtClean="0">
              <a:solidFill>
                <a:schemeClr val="tx1"/>
              </a:solidFill>
              <a:effectLst/>
            </a:rPr>
            <a:t>Électeur dans l’isoloir</a:t>
          </a:r>
          <a:endParaRPr lang="fr-BE" sz="1600" strike="noStrike" cap="small" baseline="0" dirty="0">
            <a:solidFill>
              <a:schemeClr val="tx1"/>
            </a:solidFill>
            <a:effectLst/>
          </a:endParaRPr>
        </a:p>
      </dgm:t>
    </dgm:pt>
    <dgm:pt modelId="{CA4E408E-8D84-4B2B-BD46-09B0A222287C}" type="parTrans" cxnId="{702BD029-333F-45BA-9CDA-6640AC1B3A66}">
      <dgm:prSet/>
      <dgm:spPr/>
      <dgm:t>
        <a:bodyPr/>
        <a:lstStyle/>
        <a:p>
          <a:endParaRPr lang="fr-FR">
            <a:solidFill>
              <a:schemeClr val="tx1"/>
            </a:solidFill>
            <a:effectLst/>
          </a:endParaRPr>
        </a:p>
      </dgm:t>
    </dgm:pt>
    <dgm:pt modelId="{2CC86102-9D58-42EF-8690-88C48FD7AEDA}" type="sibTrans" cxnId="{702BD029-333F-45BA-9CDA-6640AC1B3A66}">
      <dgm:prSet/>
      <dgm:spPr>
        <a:ln>
          <a:solidFill>
            <a:srgbClr val="3D4E66"/>
          </a:solidFill>
        </a:ln>
      </dgm:spPr>
      <dgm:t>
        <a:bodyPr/>
        <a:lstStyle/>
        <a:p>
          <a:endParaRPr lang="fr-FR">
            <a:solidFill>
              <a:schemeClr val="tx1"/>
            </a:solidFill>
            <a:effectLst/>
          </a:endParaRPr>
        </a:p>
      </dgm:t>
    </dgm:pt>
    <dgm:pt modelId="{96E1BD95-68F9-469A-89BD-222384BAEDAD}">
      <dgm:prSet custT="1"/>
      <dgm:spPr/>
      <dgm:t>
        <a:bodyPr/>
        <a:lstStyle/>
        <a:p>
          <a:pPr rtl="0"/>
          <a:r>
            <a:rPr lang="fr-BE" sz="1600" strike="noStrike" cap="small" baseline="0" dirty="0" smtClean="0">
              <a:solidFill>
                <a:schemeClr val="tx1"/>
              </a:solidFill>
              <a:effectLst/>
            </a:rPr>
            <a:t>Émission du vote</a:t>
          </a:r>
          <a:endParaRPr lang="fr-BE" sz="1600" strike="noStrike" cap="small" baseline="0" dirty="0">
            <a:solidFill>
              <a:schemeClr val="tx1"/>
            </a:solidFill>
            <a:effectLst/>
          </a:endParaRPr>
        </a:p>
      </dgm:t>
    </dgm:pt>
    <dgm:pt modelId="{0109D7A8-687E-44AC-A679-C51318E94EFF}" type="parTrans" cxnId="{6CCB7FE6-BAB6-4DAF-8481-C7D0D9B03DFC}">
      <dgm:prSet/>
      <dgm:spPr/>
      <dgm:t>
        <a:bodyPr/>
        <a:lstStyle/>
        <a:p>
          <a:endParaRPr lang="fr-FR">
            <a:solidFill>
              <a:schemeClr val="tx1"/>
            </a:solidFill>
            <a:effectLst/>
          </a:endParaRPr>
        </a:p>
      </dgm:t>
    </dgm:pt>
    <dgm:pt modelId="{E9D572F0-5E0E-402D-ADC8-0CFBB91BEDBA}" type="sibTrans" cxnId="{6CCB7FE6-BAB6-4DAF-8481-C7D0D9B03DFC}">
      <dgm:prSet/>
      <dgm:spPr>
        <a:ln>
          <a:solidFill>
            <a:srgbClr val="3D4E66"/>
          </a:solidFill>
        </a:ln>
      </dgm:spPr>
      <dgm:t>
        <a:bodyPr/>
        <a:lstStyle/>
        <a:p>
          <a:endParaRPr lang="fr-FR">
            <a:solidFill>
              <a:schemeClr val="tx1"/>
            </a:solidFill>
            <a:effectLst/>
          </a:endParaRPr>
        </a:p>
      </dgm:t>
    </dgm:pt>
    <dgm:pt modelId="{DD205F55-EC02-455D-A1D3-B4FB1D2A3D7C}">
      <dgm:prSet custT="1"/>
      <dgm:spPr/>
      <dgm:t>
        <a:bodyPr/>
        <a:lstStyle/>
        <a:p>
          <a:pPr rtl="0"/>
          <a:r>
            <a:rPr lang="fr-BE" sz="1600" strike="noStrike" cap="small" baseline="0" dirty="0" smtClean="0">
              <a:solidFill>
                <a:schemeClr val="tx1"/>
              </a:solidFill>
              <a:effectLst/>
            </a:rPr>
            <a:t>Pliage du bulletin et dépôt dans l’urne</a:t>
          </a:r>
          <a:endParaRPr lang="fr-BE" sz="1600" strike="noStrike" cap="small" baseline="0" dirty="0">
            <a:solidFill>
              <a:schemeClr val="tx1"/>
            </a:solidFill>
            <a:effectLst/>
          </a:endParaRPr>
        </a:p>
      </dgm:t>
    </dgm:pt>
    <dgm:pt modelId="{F89B77CA-EF70-4229-A259-F264A20A6384}" type="parTrans" cxnId="{1B9B54D5-DBB3-4287-9F1F-D2DED5BF1C43}">
      <dgm:prSet/>
      <dgm:spPr/>
      <dgm:t>
        <a:bodyPr/>
        <a:lstStyle/>
        <a:p>
          <a:endParaRPr lang="fr-FR">
            <a:solidFill>
              <a:schemeClr val="tx1"/>
            </a:solidFill>
            <a:effectLst/>
          </a:endParaRPr>
        </a:p>
      </dgm:t>
    </dgm:pt>
    <dgm:pt modelId="{3173C657-77ED-4FF8-99AE-46E8D253E5C8}" type="sibTrans" cxnId="{1B9B54D5-DBB3-4287-9F1F-D2DED5BF1C43}">
      <dgm:prSet/>
      <dgm:spPr/>
      <dgm:t>
        <a:bodyPr/>
        <a:lstStyle/>
        <a:p>
          <a:endParaRPr lang="fr-FR">
            <a:solidFill>
              <a:schemeClr val="tx1"/>
            </a:solidFill>
            <a:effectLst/>
          </a:endParaRPr>
        </a:p>
      </dgm:t>
    </dgm:pt>
    <dgm:pt modelId="{11A66E7B-BE05-4CFD-8006-85CD26ABDFE3}" type="pres">
      <dgm:prSet presAssocID="{5887C3CB-819B-4C10-BDF6-9150A9208E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B6FB2FD-35AF-4255-8522-F9F4266AA7AF}" type="pres">
      <dgm:prSet presAssocID="{5097E745-99CA-4179-942F-82254D4A2D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54D7DC-9F90-4DD8-A309-20CABC477E44}" type="pres">
      <dgm:prSet presAssocID="{2CC86102-9D58-42EF-8690-88C48FD7AEDA}" presName="sibTrans" presStyleLbl="sibTrans2D1" presStyleIdx="0" presStyleCnt="2"/>
      <dgm:spPr/>
      <dgm:t>
        <a:bodyPr/>
        <a:lstStyle/>
        <a:p>
          <a:endParaRPr lang="fr-FR"/>
        </a:p>
      </dgm:t>
    </dgm:pt>
    <dgm:pt modelId="{A4A401F9-6034-4A3A-8653-BE3A8DE23B9B}" type="pres">
      <dgm:prSet presAssocID="{2CC86102-9D58-42EF-8690-88C48FD7AEDA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F482B864-F122-4D94-B5A3-2239FEF78D61}" type="pres">
      <dgm:prSet presAssocID="{96E1BD95-68F9-469A-89BD-222384BAED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BCB9BA-9E89-4A88-AF11-81C3D092E809}" type="pres">
      <dgm:prSet presAssocID="{E9D572F0-5E0E-402D-ADC8-0CFBB91BEDBA}" presName="sibTrans" presStyleLbl="sibTrans2D1" presStyleIdx="1" presStyleCnt="2"/>
      <dgm:spPr/>
      <dgm:t>
        <a:bodyPr/>
        <a:lstStyle/>
        <a:p>
          <a:endParaRPr lang="fr-FR"/>
        </a:p>
      </dgm:t>
    </dgm:pt>
    <dgm:pt modelId="{7BFA0433-EAF3-4081-B2EC-DBB9B980FCBB}" type="pres">
      <dgm:prSet presAssocID="{E9D572F0-5E0E-402D-ADC8-0CFBB91BEDBA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C20A737A-A6D5-4DC4-B9CC-5B4A36FD4534}" type="pres">
      <dgm:prSet presAssocID="{DD205F55-EC02-455D-A1D3-B4FB1D2A3D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E7EFAE-B7BF-4F4A-9597-4B476D7479AF}" type="presOf" srcId="{E9D572F0-5E0E-402D-ADC8-0CFBB91BEDBA}" destId="{58BCB9BA-9E89-4A88-AF11-81C3D092E809}" srcOrd="0" destOrd="0" presId="urn:microsoft.com/office/officeart/2005/8/layout/process1"/>
    <dgm:cxn modelId="{6CCB7FE6-BAB6-4DAF-8481-C7D0D9B03DFC}" srcId="{5887C3CB-819B-4C10-BDF6-9150A9208EFB}" destId="{96E1BD95-68F9-469A-89BD-222384BAEDAD}" srcOrd="1" destOrd="0" parTransId="{0109D7A8-687E-44AC-A679-C51318E94EFF}" sibTransId="{E9D572F0-5E0E-402D-ADC8-0CFBB91BEDBA}"/>
    <dgm:cxn modelId="{2A0D7365-3EF0-476A-BB99-351866AC87AC}" type="presOf" srcId="{E9D572F0-5E0E-402D-ADC8-0CFBB91BEDBA}" destId="{7BFA0433-EAF3-4081-B2EC-DBB9B980FCBB}" srcOrd="1" destOrd="0" presId="urn:microsoft.com/office/officeart/2005/8/layout/process1"/>
    <dgm:cxn modelId="{ACCB3D91-E107-4690-B4A8-E8F712580793}" type="presOf" srcId="{96E1BD95-68F9-469A-89BD-222384BAEDAD}" destId="{F482B864-F122-4D94-B5A3-2239FEF78D61}" srcOrd="0" destOrd="0" presId="urn:microsoft.com/office/officeart/2005/8/layout/process1"/>
    <dgm:cxn modelId="{1B9B54D5-DBB3-4287-9F1F-D2DED5BF1C43}" srcId="{5887C3CB-819B-4C10-BDF6-9150A9208EFB}" destId="{DD205F55-EC02-455D-A1D3-B4FB1D2A3D7C}" srcOrd="2" destOrd="0" parTransId="{F89B77CA-EF70-4229-A259-F264A20A6384}" sibTransId="{3173C657-77ED-4FF8-99AE-46E8D253E5C8}"/>
    <dgm:cxn modelId="{702BD029-333F-45BA-9CDA-6640AC1B3A66}" srcId="{5887C3CB-819B-4C10-BDF6-9150A9208EFB}" destId="{5097E745-99CA-4179-942F-82254D4A2D02}" srcOrd="0" destOrd="0" parTransId="{CA4E408E-8D84-4B2B-BD46-09B0A222287C}" sibTransId="{2CC86102-9D58-42EF-8690-88C48FD7AEDA}"/>
    <dgm:cxn modelId="{4224A80A-A0D3-408B-9083-3AFEC48F4936}" type="presOf" srcId="{DD205F55-EC02-455D-A1D3-B4FB1D2A3D7C}" destId="{C20A737A-A6D5-4DC4-B9CC-5B4A36FD4534}" srcOrd="0" destOrd="0" presId="urn:microsoft.com/office/officeart/2005/8/layout/process1"/>
    <dgm:cxn modelId="{D589069E-8C75-4FDA-B98E-AF62F5D0A4C5}" type="presOf" srcId="{2CC86102-9D58-42EF-8690-88C48FD7AEDA}" destId="{B454D7DC-9F90-4DD8-A309-20CABC477E44}" srcOrd="0" destOrd="0" presId="urn:microsoft.com/office/officeart/2005/8/layout/process1"/>
    <dgm:cxn modelId="{5087FDFB-43CA-490C-8AE6-0F055B57A264}" type="presOf" srcId="{5097E745-99CA-4179-942F-82254D4A2D02}" destId="{9B6FB2FD-35AF-4255-8522-F9F4266AA7AF}" srcOrd="0" destOrd="0" presId="urn:microsoft.com/office/officeart/2005/8/layout/process1"/>
    <dgm:cxn modelId="{EF2846D6-DA6A-42D0-AA72-2338F6768E24}" type="presOf" srcId="{5887C3CB-819B-4C10-BDF6-9150A9208EFB}" destId="{11A66E7B-BE05-4CFD-8006-85CD26ABDFE3}" srcOrd="0" destOrd="0" presId="urn:microsoft.com/office/officeart/2005/8/layout/process1"/>
    <dgm:cxn modelId="{F1A9458E-9DB3-41DC-A9CF-D2AAC4B8190F}" type="presOf" srcId="{2CC86102-9D58-42EF-8690-88C48FD7AEDA}" destId="{A4A401F9-6034-4A3A-8653-BE3A8DE23B9B}" srcOrd="1" destOrd="0" presId="urn:microsoft.com/office/officeart/2005/8/layout/process1"/>
    <dgm:cxn modelId="{FE9658A7-078C-484B-944D-B8C36AFD9636}" type="presParOf" srcId="{11A66E7B-BE05-4CFD-8006-85CD26ABDFE3}" destId="{9B6FB2FD-35AF-4255-8522-F9F4266AA7AF}" srcOrd="0" destOrd="0" presId="urn:microsoft.com/office/officeart/2005/8/layout/process1"/>
    <dgm:cxn modelId="{42E50FC6-4E9E-4287-98BA-52C82DCAB197}" type="presParOf" srcId="{11A66E7B-BE05-4CFD-8006-85CD26ABDFE3}" destId="{B454D7DC-9F90-4DD8-A309-20CABC477E44}" srcOrd="1" destOrd="0" presId="urn:microsoft.com/office/officeart/2005/8/layout/process1"/>
    <dgm:cxn modelId="{397252B9-CA42-4B75-87E4-7E322228878B}" type="presParOf" srcId="{B454D7DC-9F90-4DD8-A309-20CABC477E44}" destId="{A4A401F9-6034-4A3A-8653-BE3A8DE23B9B}" srcOrd="0" destOrd="0" presId="urn:microsoft.com/office/officeart/2005/8/layout/process1"/>
    <dgm:cxn modelId="{30B77651-C483-42B8-A8F0-2AD200D83366}" type="presParOf" srcId="{11A66E7B-BE05-4CFD-8006-85CD26ABDFE3}" destId="{F482B864-F122-4D94-B5A3-2239FEF78D61}" srcOrd="2" destOrd="0" presId="urn:microsoft.com/office/officeart/2005/8/layout/process1"/>
    <dgm:cxn modelId="{11FECA97-15A7-483A-9171-C04B2184DE54}" type="presParOf" srcId="{11A66E7B-BE05-4CFD-8006-85CD26ABDFE3}" destId="{58BCB9BA-9E89-4A88-AF11-81C3D092E809}" srcOrd="3" destOrd="0" presId="urn:microsoft.com/office/officeart/2005/8/layout/process1"/>
    <dgm:cxn modelId="{8A3AFED9-2BDA-4F33-8B4F-35E2D8EA3F63}" type="presParOf" srcId="{58BCB9BA-9E89-4A88-AF11-81C3D092E809}" destId="{7BFA0433-EAF3-4081-B2EC-DBB9B980FCBB}" srcOrd="0" destOrd="0" presId="urn:microsoft.com/office/officeart/2005/8/layout/process1"/>
    <dgm:cxn modelId="{4DD893B3-E435-48A1-B30E-B6D91B93D98B}" type="presParOf" srcId="{11A66E7B-BE05-4CFD-8006-85CD26ABDFE3}" destId="{C20A737A-A6D5-4DC4-B9CC-5B4A36FD4534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EAA0FC-7CEE-4620-9D82-5269EBF91F36}" type="doc">
      <dgm:prSet loTypeId="urn:microsoft.com/office/officeart/2005/8/layout/arrow6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3CFF5D94-8CE9-4C07-B813-CEA7EC3D45E5}">
      <dgm:prSet phldrT="[Texte]"/>
      <dgm:spPr/>
      <dgm:t>
        <a:bodyPr/>
        <a:lstStyle/>
        <a:p>
          <a:r>
            <a:rPr lang="fr-BE" dirty="0" smtClean="0"/>
            <a:t>Belges en </a:t>
          </a:r>
          <a:r>
            <a:rPr lang="fr-BE" dirty="0" smtClean="0">
              <a:solidFill>
                <a:srgbClr val="FF0000"/>
              </a:solidFill>
            </a:rPr>
            <a:t>Belgique</a:t>
          </a:r>
          <a:r>
            <a:rPr lang="fr-BE" dirty="0" smtClean="0"/>
            <a:t> ayant un motif d’absence justifié</a:t>
          </a:r>
          <a:endParaRPr lang="fr-FR" dirty="0"/>
        </a:p>
      </dgm:t>
    </dgm:pt>
    <dgm:pt modelId="{3CF55FB1-7BA6-4235-9C11-B87803C22335}" type="parTrans" cxnId="{4CF6F433-B688-4717-89C2-7609402A9988}">
      <dgm:prSet/>
      <dgm:spPr/>
      <dgm:t>
        <a:bodyPr/>
        <a:lstStyle/>
        <a:p>
          <a:endParaRPr lang="fr-FR"/>
        </a:p>
      </dgm:t>
    </dgm:pt>
    <dgm:pt modelId="{D83531E4-BB20-47C5-9250-6C6CC8620B7C}" type="sibTrans" cxnId="{4CF6F433-B688-4717-89C2-7609402A9988}">
      <dgm:prSet/>
      <dgm:spPr/>
      <dgm:t>
        <a:bodyPr/>
        <a:lstStyle/>
        <a:p>
          <a:endParaRPr lang="fr-FR"/>
        </a:p>
      </dgm:t>
    </dgm:pt>
    <dgm:pt modelId="{24A7E7D5-75DE-4296-9AAC-376C968C0E87}">
      <dgm:prSet phldrT="[Texte]"/>
      <dgm:spPr/>
      <dgm:t>
        <a:bodyPr/>
        <a:lstStyle/>
        <a:p>
          <a:r>
            <a:rPr lang="fr-BE" dirty="0" smtClean="0"/>
            <a:t>Belges inscrits dans un </a:t>
          </a:r>
          <a:r>
            <a:rPr lang="fr-BE" dirty="0" smtClean="0">
              <a:solidFill>
                <a:schemeClr val="accent4"/>
              </a:solidFill>
            </a:rPr>
            <a:t>consulat à l’étranger</a:t>
          </a:r>
          <a:endParaRPr lang="fr-FR" dirty="0"/>
        </a:p>
      </dgm:t>
    </dgm:pt>
    <dgm:pt modelId="{9C7A7C9E-3CC8-4DE7-B68B-4E2829D021BB}" type="parTrans" cxnId="{4191B5CE-04E3-45C8-B6DF-C2305C8797EB}">
      <dgm:prSet/>
      <dgm:spPr/>
      <dgm:t>
        <a:bodyPr/>
        <a:lstStyle/>
        <a:p>
          <a:endParaRPr lang="fr-FR"/>
        </a:p>
      </dgm:t>
    </dgm:pt>
    <dgm:pt modelId="{A2B7EAD6-EA43-462B-8177-87936E9E62E7}" type="sibTrans" cxnId="{4191B5CE-04E3-45C8-B6DF-C2305C8797EB}">
      <dgm:prSet/>
      <dgm:spPr/>
      <dgm:t>
        <a:bodyPr/>
        <a:lstStyle/>
        <a:p>
          <a:endParaRPr lang="fr-FR"/>
        </a:p>
      </dgm:t>
    </dgm:pt>
    <dgm:pt modelId="{D4EF7FED-D0D1-42EE-B591-9398E97CB3F0}" type="pres">
      <dgm:prSet presAssocID="{7FEAA0FC-7CEE-4620-9D82-5269EBF91F3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CE7F20A-676F-4937-A06D-A1004E66008A}" type="pres">
      <dgm:prSet presAssocID="{7FEAA0FC-7CEE-4620-9D82-5269EBF91F36}" presName="ribbon" presStyleLbl="node1" presStyleIdx="0" presStyleCnt="1" custScaleX="113068"/>
      <dgm:spPr/>
    </dgm:pt>
    <dgm:pt modelId="{DB11B92E-998F-4913-8296-C71D207BF6AB}" type="pres">
      <dgm:prSet presAssocID="{7FEAA0FC-7CEE-4620-9D82-5269EBF91F3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E8EB43-A8F4-41B2-8755-BB18F40EC84C}" type="pres">
      <dgm:prSet presAssocID="{7FEAA0FC-7CEE-4620-9D82-5269EBF91F3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31B398-FA7F-47BD-829F-4D89C663F8BB}" type="presOf" srcId="{24A7E7D5-75DE-4296-9AAC-376C968C0E87}" destId="{41E8EB43-A8F4-41B2-8755-BB18F40EC84C}" srcOrd="0" destOrd="0" presId="urn:microsoft.com/office/officeart/2005/8/layout/arrow6"/>
    <dgm:cxn modelId="{BCA33D31-1677-4FCE-B3E0-9E04B18BF22E}" type="presOf" srcId="{7FEAA0FC-7CEE-4620-9D82-5269EBF91F36}" destId="{D4EF7FED-D0D1-42EE-B591-9398E97CB3F0}" srcOrd="0" destOrd="0" presId="urn:microsoft.com/office/officeart/2005/8/layout/arrow6"/>
    <dgm:cxn modelId="{4191B5CE-04E3-45C8-B6DF-C2305C8797EB}" srcId="{7FEAA0FC-7CEE-4620-9D82-5269EBF91F36}" destId="{24A7E7D5-75DE-4296-9AAC-376C968C0E87}" srcOrd="1" destOrd="0" parTransId="{9C7A7C9E-3CC8-4DE7-B68B-4E2829D021BB}" sibTransId="{A2B7EAD6-EA43-462B-8177-87936E9E62E7}"/>
    <dgm:cxn modelId="{9C24BF46-7F1A-4CC5-AF63-26856E6F6080}" type="presOf" srcId="{3CFF5D94-8CE9-4C07-B813-CEA7EC3D45E5}" destId="{DB11B92E-998F-4913-8296-C71D207BF6AB}" srcOrd="0" destOrd="0" presId="urn:microsoft.com/office/officeart/2005/8/layout/arrow6"/>
    <dgm:cxn modelId="{4CF6F433-B688-4717-89C2-7609402A9988}" srcId="{7FEAA0FC-7CEE-4620-9D82-5269EBF91F36}" destId="{3CFF5D94-8CE9-4C07-B813-CEA7EC3D45E5}" srcOrd="0" destOrd="0" parTransId="{3CF55FB1-7BA6-4235-9C11-B87803C22335}" sibTransId="{D83531E4-BB20-47C5-9250-6C6CC8620B7C}"/>
    <dgm:cxn modelId="{A3FEE985-6081-4C79-94DC-23E3253732E2}" type="presParOf" srcId="{D4EF7FED-D0D1-42EE-B591-9398E97CB3F0}" destId="{7CE7F20A-676F-4937-A06D-A1004E66008A}" srcOrd="0" destOrd="0" presId="urn:microsoft.com/office/officeart/2005/8/layout/arrow6"/>
    <dgm:cxn modelId="{52169F33-B01D-4D0D-9A90-15CB1254189B}" type="presParOf" srcId="{D4EF7FED-D0D1-42EE-B591-9398E97CB3F0}" destId="{DB11B92E-998F-4913-8296-C71D207BF6AB}" srcOrd="1" destOrd="0" presId="urn:microsoft.com/office/officeart/2005/8/layout/arrow6"/>
    <dgm:cxn modelId="{8E524057-C62F-4AB5-8A77-86D52908D8A2}" type="presParOf" srcId="{D4EF7FED-D0D1-42EE-B591-9398E97CB3F0}" destId="{41E8EB43-A8F4-41B2-8755-BB18F40EC84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CC7589-717C-4A74-8241-563C89BF6BDF}" type="doc">
      <dgm:prSet loTypeId="urn:microsoft.com/office/officeart/2005/8/layout/hProcess6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B0F90ECA-26E7-4B9D-BFCE-2F1214AD7C6E}">
      <dgm:prSet custT="1"/>
      <dgm:spPr/>
      <dgm:t>
        <a:bodyPr/>
        <a:lstStyle/>
        <a:p>
          <a:pPr rtl="0"/>
          <a:r>
            <a:rPr lang="fr-BE" sz="1200" b="0" dirty="0" smtClean="0">
              <a:solidFill>
                <a:schemeClr val="tx1"/>
              </a:solidFill>
            </a:rPr>
            <a:t>Le mandataire exerce ensuite la procuration dans le bureau de vote du mandant</a:t>
          </a:r>
          <a:endParaRPr lang="fr-BE" sz="1200" b="0" dirty="0">
            <a:solidFill>
              <a:schemeClr val="tx1"/>
            </a:solidFill>
          </a:endParaRPr>
        </a:p>
      </dgm:t>
    </dgm:pt>
    <dgm:pt modelId="{0FE41B22-3F2B-40EA-8EC2-7398709F6353}" type="parTrans" cxnId="{EC6328EC-7EF5-4A26-A236-4128C035550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E27A23-B1A6-4182-BB70-553C53077E13}" type="sibTrans" cxnId="{EC6328EC-7EF5-4A26-A236-4128C035550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DC1B8F8-1031-48FF-AE38-541CE9AFC38E}">
      <dgm:prSet custT="1"/>
      <dgm:spPr/>
      <dgm:t>
        <a:bodyPr/>
        <a:lstStyle/>
        <a:p>
          <a:r>
            <a:rPr lang="fr-BE" sz="1400" dirty="0" smtClean="0">
              <a:solidFill>
                <a:schemeClr val="tx1"/>
              </a:solidFill>
            </a:rPr>
            <a:t>Le mandataire vote d'abord dans son propre bureau</a:t>
          </a:r>
          <a:endParaRPr lang="fr-FR" sz="1400" dirty="0">
            <a:solidFill>
              <a:schemeClr val="tx1"/>
            </a:solidFill>
          </a:endParaRPr>
        </a:p>
      </dgm:t>
    </dgm:pt>
    <dgm:pt modelId="{43BB3A38-E2B4-4597-92EC-0C0DBC548FFF}" type="parTrans" cxnId="{64EA0B03-7E27-4067-AA53-D1683C22966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F6EB67B-EBAE-4F29-84A4-87B94B889778}" type="sibTrans" cxnId="{64EA0B03-7E27-4067-AA53-D1683C22966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BC03CBF-E07C-4795-8969-BAA99D4DC7C1}">
      <dgm:prSet custT="1"/>
      <dgm:spPr/>
      <dgm:t>
        <a:bodyPr/>
        <a:lstStyle/>
        <a:p>
          <a:r>
            <a:rPr lang="fr-BE" sz="1400" dirty="0" smtClean="0">
              <a:solidFill>
                <a:schemeClr val="tx1"/>
              </a:solidFill>
            </a:rPr>
            <a:t>Sa lettre de convocation sera alors estampillée avec le timbre dateur </a:t>
          </a:r>
          <a:endParaRPr lang="fr-FR" sz="1400" dirty="0"/>
        </a:p>
      </dgm:t>
    </dgm:pt>
    <dgm:pt modelId="{5C71320E-72FE-4A21-B467-1D0C65AC079C}" type="parTrans" cxnId="{36EBEBB8-17A6-4C91-9B39-8D5830011FEF}">
      <dgm:prSet/>
      <dgm:spPr/>
      <dgm:t>
        <a:bodyPr/>
        <a:lstStyle/>
        <a:p>
          <a:endParaRPr lang="fr-FR"/>
        </a:p>
      </dgm:t>
    </dgm:pt>
    <dgm:pt modelId="{4052BD5D-A19B-459D-A03C-AB3808109690}" type="sibTrans" cxnId="{36EBEBB8-17A6-4C91-9B39-8D5830011FEF}">
      <dgm:prSet/>
      <dgm:spPr/>
      <dgm:t>
        <a:bodyPr/>
        <a:lstStyle/>
        <a:p>
          <a:endParaRPr lang="fr-FR"/>
        </a:p>
      </dgm:t>
    </dgm:pt>
    <dgm:pt modelId="{FEB7E326-1981-41A0-82A1-D6E0CCEBF347}">
      <dgm:prSet custT="1"/>
      <dgm:spPr/>
      <dgm:t>
        <a:bodyPr/>
        <a:lstStyle/>
        <a:p>
          <a:r>
            <a:rPr lang="fr-FR" sz="1200" dirty="0" smtClean="0"/>
            <a:t>Le mandataire remet au président du bureau de vote du mandant :</a:t>
          </a:r>
          <a:endParaRPr lang="fr-FR" sz="1200" dirty="0"/>
        </a:p>
      </dgm:t>
    </dgm:pt>
    <dgm:pt modelId="{30EC71EF-1920-4194-A1FF-C908FA4E67F4}" type="parTrans" cxnId="{D7DCE66E-2E9B-485D-8C6A-7E85676E878F}">
      <dgm:prSet/>
      <dgm:spPr/>
      <dgm:t>
        <a:bodyPr/>
        <a:lstStyle/>
        <a:p>
          <a:endParaRPr lang="fr-FR"/>
        </a:p>
      </dgm:t>
    </dgm:pt>
    <dgm:pt modelId="{D84C189C-7D44-4673-B2C9-47DF6408A761}" type="sibTrans" cxnId="{D7DCE66E-2E9B-485D-8C6A-7E85676E878F}">
      <dgm:prSet/>
      <dgm:spPr/>
      <dgm:t>
        <a:bodyPr/>
        <a:lstStyle/>
        <a:p>
          <a:endParaRPr lang="fr-FR"/>
        </a:p>
      </dgm:t>
    </dgm:pt>
    <dgm:pt modelId="{EF1F31B6-560D-44B5-8907-BFF605807C75}">
      <dgm:prSet custT="1"/>
      <dgm:spPr/>
      <dgm:t>
        <a:bodyPr/>
        <a:lstStyle/>
        <a:p>
          <a:r>
            <a:rPr lang="fr-FR" sz="1200" dirty="0" smtClean="0"/>
            <a:t>Sa convocation qui a déjà été estampillée avec la date de l’élection</a:t>
          </a:r>
          <a:endParaRPr lang="fr-BE" sz="1200" dirty="0"/>
        </a:p>
      </dgm:t>
    </dgm:pt>
    <dgm:pt modelId="{A6C909EE-C852-46C3-A773-AD547FB11603}" type="parTrans" cxnId="{A29B458A-1112-4CFA-910F-9A122C7D2B7B}">
      <dgm:prSet/>
      <dgm:spPr/>
      <dgm:t>
        <a:bodyPr/>
        <a:lstStyle/>
        <a:p>
          <a:endParaRPr lang="fr-FR"/>
        </a:p>
      </dgm:t>
    </dgm:pt>
    <dgm:pt modelId="{4CCD8357-57EA-4A5D-A8F1-B3305269E1CB}" type="sibTrans" cxnId="{A29B458A-1112-4CFA-910F-9A122C7D2B7B}">
      <dgm:prSet/>
      <dgm:spPr/>
      <dgm:t>
        <a:bodyPr/>
        <a:lstStyle/>
        <a:p>
          <a:endParaRPr lang="fr-FR"/>
        </a:p>
      </dgm:t>
    </dgm:pt>
    <dgm:pt modelId="{B1D72C4E-D85B-4259-A687-749EC9155D37}">
      <dgm:prSet custT="1"/>
      <dgm:spPr/>
      <dgm:t>
        <a:bodyPr/>
        <a:lstStyle/>
        <a:p>
          <a:r>
            <a:rPr lang="fr-FR" sz="1200" dirty="0" smtClean="0"/>
            <a:t>Le formulaire de procuration </a:t>
          </a:r>
          <a:endParaRPr lang="fr-BE" sz="1200" dirty="0"/>
        </a:p>
      </dgm:t>
    </dgm:pt>
    <dgm:pt modelId="{0AC6C2E1-6527-451E-97C9-D53D139520F6}" type="parTrans" cxnId="{2E717864-2E09-4477-8801-2C715822BB72}">
      <dgm:prSet/>
      <dgm:spPr/>
      <dgm:t>
        <a:bodyPr/>
        <a:lstStyle/>
        <a:p>
          <a:endParaRPr lang="fr-FR"/>
        </a:p>
      </dgm:t>
    </dgm:pt>
    <dgm:pt modelId="{5A75180A-4548-41F8-8B5D-585AA3B8DB90}" type="sibTrans" cxnId="{2E717864-2E09-4477-8801-2C715822BB72}">
      <dgm:prSet/>
      <dgm:spPr/>
      <dgm:t>
        <a:bodyPr/>
        <a:lstStyle/>
        <a:p>
          <a:endParaRPr lang="fr-FR"/>
        </a:p>
      </dgm:t>
    </dgm:pt>
    <dgm:pt modelId="{A7767C06-EEFC-4E13-A2F8-FF1D89CD4202}">
      <dgm:prSet custT="1"/>
      <dgm:spPr/>
      <dgm:t>
        <a:bodyPr/>
        <a:lstStyle/>
        <a:p>
          <a:r>
            <a:rPr lang="fr-FR" sz="1200" dirty="0" smtClean="0"/>
            <a:t>Sa carte d’identité personnelle</a:t>
          </a:r>
          <a:endParaRPr lang="fr-BE" sz="1200" dirty="0"/>
        </a:p>
      </dgm:t>
    </dgm:pt>
    <dgm:pt modelId="{69F35AC4-E1B1-4644-8B0B-442EA4A0196D}" type="parTrans" cxnId="{38413B11-3122-4251-85B2-647C65B4FBAB}">
      <dgm:prSet/>
      <dgm:spPr/>
      <dgm:t>
        <a:bodyPr/>
        <a:lstStyle/>
        <a:p>
          <a:endParaRPr lang="fr-FR"/>
        </a:p>
      </dgm:t>
    </dgm:pt>
    <dgm:pt modelId="{6E421CE6-2064-40DF-82F4-11502096E7B2}" type="sibTrans" cxnId="{38413B11-3122-4251-85B2-647C65B4FBAB}">
      <dgm:prSet/>
      <dgm:spPr/>
      <dgm:t>
        <a:bodyPr/>
        <a:lstStyle/>
        <a:p>
          <a:endParaRPr lang="fr-FR"/>
        </a:p>
      </dgm:t>
    </dgm:pt>
    <dgm:pt modelId="{CFB273A2-91DE-4CAC-BC29-1B9173F204C2}" type="pres">
      <dgm:prSet presAssocID="{1CCC7589-717C-4A74-8241-563C89BF6BD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07667F9-4134-4256-9EA6-38EBFA7F618B}" type="pres">
      <dgm:prSet presAssocID="{9DC1B8F8-1031-48FF-AE38-541CE9AFC38E}" presName="compNode" presStyleCnt="0"/>
      <dgm:spPr/>
    </dgm:pt>
    <dgm:pt modelId="{A4503534-EE9C-42AA-9174-4415E15250C4}" type="pres">
      <dgm:prSet presAssocID="{9DC1B8F8-1031-48FF-AE38-541CE9AFC38E}" presName="noGeometry" presStyleCnt="0"/>
      <dgm:spPr/>
    </dgm:pt>
    <dgm:pt modelId="{5C2E0400-ED5B-4928-9AD7-8CF3552FFF0B}" type="pres">
      <dgm:prSet presAssocID="{9DC1B8F8-1031-48FF-AE38-541CE9AFC38E}" presName="childTextVisible" presStyleLbl="bgAccFollowNode1" presStyleIdx="0" presStyleCnt="2" custScaleX="76539" custScaleY="58129" custLinFactNeighborX="-353" custLinFactNeighborY="5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AB5E82-8FBB-4CA0-A009-9DDD4167B4A4}" type="pres">
      <dgm:prSet presAssocID="{9DC1B8F8-1031-48FF-AE38-541CE9AFC38E}" presName="childTextHidden" presStyleLbl="bgAccFollowNode1" presStyleIdx="0" presStyleCnt="2"/>
      <dgm:spPr/>
      <dgm:t>
        <a:bodyPr/>
        <a:lstStyle/>
        <a:p>
          <a:endParaRPr lang="fr-FR"/>
        </a:p>
      </dgm:t>
    </dgm:pt>
    <dgm:pt modelId="{9A187CD6-E264-43BA-99BE-EEF5FFEE8727}" type="pres">
      <dgm:prSet presAssocID="{9DC1B8F8-1031-48FF-AE38-541CE9AFC38E}" presName="parentText" presStyleLbl="node1" presStyleIdx="0" presStyleCnt="2" custScaleX="74738" custScaleY="70540" custLinFactNeighborX="26139" custLinFactNeighborY="106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9C31E9-BEB4-4F8D-A2AB-B4510BBD23DF}" type="pres">
      <dgm:prSet presAssocID="{9DC1B8F8-1031-48FF-AE38-541CE9AFC38E}" presName="aSpace" presStyleCnt="0"/>
      <dgm:spPr/>
    </dgm:pt>
    <dgm:pt modelId="{37FFEE53-D304-4B9B-A318-EC36A223B2B2}" type="pres">
      <dgm:prSet presAssocID="{B0F90ECA-26E7-4B9D-BFCE-2F1214AD7C6E}" presName="compNode" presStyleCnt="0"/>
      <dgm:spPr/>
    </dgm:pt>
    <dgm:pt modelId="{0F359ACA-A5A5-42BB-A97E-ECBA245DD421}" type="pres">
      <dgm:prSet presAssocID="{B0F90ECA-26E7-4B9D-BFCE-2F1214AD7C6E}" presName="noGeometry" presStyleCnt="0"/>
      <dgm:spPr/>
    </dgm:pt>
    <dgm:pt modelId="{73EFD8D4-6F47-4AA2-8E37-3163443758A3}" type="pres">
      <dgm:prSet presAssocID="{B0F90ECA-26E7-4B9D-BFCE-2F1214AD7C6E}" presName="childTextVisible" presStyleLbl="bgAccFollowNode1" presStyleIdx="1" presStyleCnt="2" custScaleY="60740" custLinFactNeighborX="-10398" custLinFactNeighborY="-15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C302C9-F22C-400B-A77D-228AF6200B1A}" type="pres">
      <dgm:prSet presAssocID="{B0F90ECA-26E7-4B9D-BFCE-2F1214AD7C6E}" presName="childTextHidden" presStyleLbl="bgAccFollowNode1" presStyleIdx="1" presStyleCnt="2"/>
      <dgm:spPr/>
      <dgm:t>
        <a:bodyPr/>
        <a:lstStyle/>
        <a:p>
          <a:endParaRPr lang="fr-FR"/>
        </a:p>
      </dgm:t>
    </dgm:pt>
    <dgm:pt modelId="{CBFD8AD2-DFB0-4CD1-9BA1-5563E0CDF43E}" type="pres">
      <dgm:prSet presAssocID="{B0F90ECA-26E7-4B9D-BFCE-2F1214AD7C6E}" presName="parentText" presStyleLbl="node1" presStyleIdx="1" presStyleCnt="2" custScaleX="75943" custScaleY="74015" custLinFactNeighborX="-18898" custLinFactNeighborY="-198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700FE7B-9194-4E1E-84E7-771968116FB2}" type="presOf" srcId="{FEB7E326-1981-41A0-82A1-D6E0CCEBF347}" destId="{73EFD8D4-6F47-4AA2-8E37-3163443758A3}" srcOrd="0" destOrd="0" presId="urn:microsoft.com/office/officeart/2005/8/layout/hProcess6"/>
    <dgm:cxn modelId="{0AE9AA82-8295-446B-A53E-59874191B371}" type="presOf" srcId="{B1D72C4E-D85B-4259-A687-749EC9155D37}" destId="{14C302C9-F22C-400B-A77D-228AF6200B1A}" srcOrd="1" destOrd="2" presId="urn:microsoft.com/office/officeart/2005/8/layout/hProcess6"/>
    <dgm:cxn modelId="{5FA374B6-DAA8-433D-965C-FFA923C92139}" type="presOf" srcId="{A7767C06-EEFC-4E13-A2F8-FF1D89CD4202}" destId="{73EFD8D4-6F47-4AA2-8E37-3163443758A3}" srcOrd="0" destOrd="3" presId="urn:microsoft.com/office/officeart/2005/8/layout/hProcess6"/>
    <dgm:cxn modelId="{586FF0C4-7ACA-4227-859E-DD6B97D4B1BB}" type="presOf" srcId="{1CCC7589-717C-4A74-8241-563C89BF6BDF}" destId="{CFB273A2-91DE-4CAC-BC29-1B9173F204C2}" srcOrd="0" destOrd="0" presId="urn:microsoft.com/office/officeart/2005/8/layout/hProcess6"/>
    <dgm:cxn modelId="{7878E04A-F451-48FC-A9B7-9999F7FEB0E9}" type="presOf" srcId="{B1D72C4E-D85B-4259-A687-749EC9155D37}" destId="{73EFD8D4-6F47-4AA2-8E37-3163443758A3}" srcOrd="0" destOrd="2" presId="urn:microsoft.com/office/officeart/2005/8/layout/hProcess6"/>
    <dgm:cxn modelId="{B7757B14-8604-4F63-A963-0F9A59C859E0}" type="presOf" srcId="{A7767C06-EEFC-4E13-A2F8-FF1D89CD4202}" destId="{14C302C9-F22C-400B-A77D-228AF6200B1A}" srcOrd="1" destOrd="3" presId="urn:microsoft.com/office/officeart/2005/8/layout/hProcess6"/>
    <dgm:cxn modelId="{64EA0B03-7E27-4067-AA53-D1683C22966C}" srcId="{1CCC7589-717C-4A74-8241-563C89BF6BDF}" destId="{9DC1B8F8-1031-48FF-AE38-541CE9AFC38E}" srcOrd="0" destOrd="0" parTransId="{43BB3A38-E2B4-4597-92EC-0C0DBC548FFF}" sibTransId="{DF6EB67B-EBAE-4F29-84A4-87B94B889778}"/>
    <dgm:cxn modelId="{C9DECA6E-0F1D-4FBA-85C9-2836E916647A}" type="presOf" srcId="{9BC03CBF-E07C-4795-8969-BAA99D4DC7C1}" destId="{5C2E0400-ED5B-4928-9AD7-8CF3552FFF0B}" srcOrd="0" destOrd="0" presId="urn:microsoft.com/office/officeart/2005/8/layout/hProcess6"/>
    <dgm:cxn modelId="{38413B11-3122-4251-85B2-647C65B4FBAB}" srcId="{FEB7E326-1981-41A0-82A1-D6E0CCEBF347}" destId="{A7767C06-EEFC-4E13-A2F8-FF1D89CD4202}" srcOrd="2" destOrd="0" parTransId="{69F35AC4-E1B1-4644-8B0B-442EA4A0196D}" sibTransId="{6E421CE6-2064-40DF-82F4-11502096E7B2}"/>
    <dgm:cxn modelId="{2E717864-2E09-4477-8801-2C715822BB72}" srcId="{FEB7E326-1981-41A0-82A1-D6E0CCEBF347}" destId="{B1D72C4E-D85B-4259-A687-749EC9155D37}" srcOrd="1" destOrd="0" parTransId="{0AC6C2E1-6527-451E-97C9-D53D139520F6}" sibTransId="{5A75180A-4548-41F8-8B5D-585AA3B8DB90}"/>
    <dgm:cxn modelId="{A29B458A-1112-4CFA-910F-9A122C7D2B7B}" srcId="{FEB7E326-1981-41A0-82A1-D6E0CCEBF347}" destId="{EF1F31B6-560D-44B5-8907-BFF605807C75}" srcOrd="0" destOrd="0" parTransId="{A6C909EE-C852-46C3-A773-AD547FB11603}" sibTransId="{4CCD8357-57EA-4A5D-A8F1-B3305269E1CB}"/>
    <dgm:cxn modelId="{85E4C358-35AD-4E4F-B370-18D0E8FB1A3F}" type="presOf" srcId="{FEB7E326-1981-41A0-82A1-D6E0CCEBF347}" destId="{14C302C9-F22C-400B-A77D-228AF6200B1A}" srcOrd="1" destOrd="0" presId="urn:microsoft.com/office/officeart/2005/8/layout/hProcess6"/>
    <dgm:cxn modelId="{9CAAAC31-6E9E-4379-8274-A4895D15CE4F}" type="presOf" srcId="{9DC1B8F8-1031-48FF-AE38-541CE9AFC38E}" destId="{9A187CD6-E264-43BA-99BE-EEF5FFEE8727}" srcOrd="0" destOrd="0" presId="urn:microsoft.com/office/officeart/2005/8/layout/hProcess6"/>
    <dgm:cxn modelId="{662E52E9-396E-4378-B563-D72489B2F8E7}" type="presOf" srcId="{EF1F31B6-560D-44B5-8907-BFF605807C75}" destId="{73EFD8D4-6F47-4AA2-8E37-3163443758A3}" srcOrd="0" destOrd="1" presId="urn:microsoft.com/office/officeart/2005/8/layout/hProcess6"/>
    <dgm:cxn modelId="{F5AFCAF1-3C1D-48AA-B26A-B06108350353}" type="presOf" srcId="{B0F90ECA-26E7-4B9D-BFCE-2F1214AD7C6E}" destId="{CBFD8AD2-DFB0-4CD1-9BA1-5563E0CDF43E}" srcOrd="0" destOrd="0" presId="urn:microsoft.com/office/officeart/2005/8/layout/hProcess6"/>
    <dgm:cxn modelId="{5C3813CE-A293-4F1B-8BDF-698E4B1891C6}" type="presOf" srcId="{9BC03CBF-E07C-4795-8969-BAA99D4DC7C1}" destId="{2BAB5E82-8FBB-4CA0-A009-9DDD4167B4A4}" srcOrd="1" destOrd="0" presId="urn:microsoft.com/office/officeart/2005/8/layout/hProcess6"/>
    <dgm:cxn modelId="{EC6328EC-7EF5-4A26-A236-4128C0355502}" srcId="{1CCC7589-717C-4A74-8241-563C89BF6BDF}" destId="{B0F90ECA-26E7-4B9D-BFCE-2F1214AD7C6E}" srcOrd="1" destOrd="0" parTransId="{0FE41B22-3F2B-40EA-8EC2-7398709F6353}" sibTransId="{18E27A23-B1A6-4182-BB70-553C53077E13}"/>
    <dgm:cxn modelId="{A7FF93AA-C547-4490-A968-A107FF1E47F1}" type="presOf" srcId="{EF1F31B6-560D-44B5-8907-BFF605807C75}" destId="{14C302C9-F22C-400B-A77D-228AF6200B1A}" srcOrd="1" destOrd="1" presId="urn:microsoft.com/office/officeart/2005/8/layout/hProcess6"/>
    <dgm:cxn modelId="{36EBEBB8-17A6-4C91-9B39-8D5830011FEF}" srcId="{9DC1B8F8-1031-48FF-AE38-541CE9AFC38E}" destId="{9BC03CBF-E07C-4795-8969-BAA99D4DC7C1}" srcOrd="0" destOrd="0" parTransId="{5C71320E-72FE-4A21-B467-1D0C65AC079C}" sibTransId="{4052BD5D-A19B-459D-A03C-AB3808109690}"/>
    <dgm:cxn modelId="{D7DCE66E-2E9B-485D-8C6A-7E85676E878F}" srcId="{B0F90ECA-26E7-4B9D-BFCE-2F1214AD7C6E}" destId="{FEB7E326-1981-41A0-82A1-D6E0CCEBF347}" srcOrd="0" destOrd="0" parTransId="{30EC71EF-1920-4194-A1FF-C908FA4E67F4}" sibTransId="{D84C189C-7D44-4673-B2C9-47DF6408A761}"/>
    <dgm:cxn modelId="{F0FC6C0D-760F-4B57-AE24-D8D4113731F5}" type="presParOf" srcId="{CFB273A2-91DE-4CAC-BC29-1B9173F204C2}" destId="{807667F9-4134-4256-9EA6-38EBFA7F618B}" srcOrd="0" destOrd="0" presId="urn:microsoft.com/office/officeart/2005/8/layout/hProcess6"/>
    <dgm:cxn modelId="{82634D16-64F0-4C3B-A7BF-98093AFFC477}" type="presParOf" srcId="{807667F9-4134-4256-9EA6-38EBFA7F618B}" destId="{A4503534-EE9C-42AA-9174-4415E15250C4}" srcOrd="0" destOrd="0" presId="urn:microsoft.com/office/officeart/2005/8/layout/hProcess6"/>
    <dgm:cxn modelId="{90CCDD7C-1205-40EC-998C-C15A67704CC7}" type="presParOf" srcId="{807667F9-4134-4256-9EA6-38EBFA7F618B}" destId="{5C2E0400-ED5B-4928-9AD7-8CF3552FFF0B}" srcOrd="1" destOrd="0" presId="urn:microsoft.com/office/officeart/2005/8/layout/hProcess6"/>
    <dgm:cxn modelId="{066EE163-4FB6-4A11-818C-D6BA865FF710}" type="presParOf" srcId="{807667F9-4134-4256-9EA6-38EBFA7F618B}" destId="{2BAB5E82-8FBB-4CA0-A009-9DDD4167B4A4}" srcOrd="2" destOrd="0" presId="urn:microsoft.com/office/officeart/2005/8/layout/hProcess6"/>
    <dgm:cxn modelId="{4C157846-C801-4BA5-9499-0C6C0B9A8701}" type="presParOf" srcId="{807667F9-4134-4256-9EA6-38EBFA7F618B}" destId="{9A187CD6-E264-43BA-99BE-EEF5FFEE8727}" srcOrd="3" destOrd="0" presId="urn:microsoft.com/office/officeart/2005/8/layout/hProcess6"/>
    <dgm:cxn modelId="{F199B171-4793-440F-8B51-AE9D0EFEC17D}" type="presParOf" srcId="{CFB273A2-91DE-4CAC-BC29-1B9173F204C2}" destId="{209C31E9-BEB4-4F8D-A2AB-B4510BBD23DF}" srcOrd="1" destOrd="0" presId="urn:microsoft.com/office/officeart/2005/8/layout/hProcess6"/>
    <dgm:cxn modelId="{2680E70C-AA28-4A02-B73B-97089D215048}" type="presParOf" srcId="{CFB273A2-91DE-4CAC-BC29-1B9173F204C2}" destId="{37FFEE53-D304-4B9B-A318-EC36A223B2B2}" srcOrd="2" destOrd="0" presId="urn:microsoft.com/office/officeart/2005/8/layout/hProcess6"/>
    <dgm:cxn modelId="{880E95D2-66AA-4EB9-A994-6FE76D5CAF06}" type="presParOf" srcId="{37FFEE53-D304-4B9B-A318-EC36A223B2B2}" destId="{0F359ACA-A5A5-42BB-A97E-ECBA245DD421}" srcOrd="0" destOrd="0" presId="urn:microsoft.com/office/officeart/2005/8/layout/hProcess6"/>
    <dgm:cxn modelId="{4672809C-420A-4574-B02B-3F9B7791E4C0}" type="presParOf" srcId="{37FFEE53-D304-4B9B-A318-EC36A223B2B2}" destId="{73EFD8D4-6F47-4AA2-8E37-3163443758A3}" srcOrd="1" destOrd="0" presId="urn:microsoft.com/office/officeart/2005/8/layout/hProcess6"/>
    <dgm:cxn modelId="{8C0BDA53-5521-4C67-A8D9-6C13A64F7D1A}" type="presParOf" srcId="{37FFEE53-D304-4B9B-A318-EC36A223B2B2}" destId="{14C302C9-F22C-400B-A77D-228AF6200B1A}" srcOrd="2" destOrd="0" presId="urn:microsoft.com/office/officeart/2005/8/layout/hProcess6"/>
    <dgm:cxn modelId="{CA6D0459-EFD2-4E81-8C8E-5549C75362D5}" type="presParOf" srcId="{37FFEE53-D304-4B9B-A318-EC36A223B2B2}" destId="{CBFD8AD2-DFB0-4CD1-9BA1-5563E0CDF43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CC7589-717C-4A74-8241-563C89BF6BDF}" type="doc">
      <dgm:prSet loTypeId="urn:microsoft.com/office/officeart/2005/8/layout/hProcess6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B0F90ECA-26E7-4B9D-BFCE-2F1214AD7C6E}">
      <dgm:prSet custT="1"/>
      <dgm:spPr/>
      <dgm:t>
        <a:bodyPr/>
        <a:lstStyle/>
        <a:p>
          <a:pPr rtl="0"/>
          <a:r>
            <a:rPr lang="fr-FR" sz="1400" b="0" dirty="0" smtClean="0">
              <a:solidFill>
                <a:schemeClr val="tx1"/>
              </a:solidFill>
            </a:rPr>
            <a:t>Si le mandataire exerce la procuration dans son bureau de vote, le vote doit se faire en deux étapes</a:t>
          </a:r>
          <a:endParaRPr lang="fr-BE" sz="1400" b="0" dirty="0">
            <a:solidFill>
              <a:schemeClr val="tx1"/>
            </a:solidFill>
          </a:endParaRPr>
        </a:p>
      </dgm:t>
    </dgm:pt>
    <dgm:pt modelId="{0FE41B22-3F2B-40EA-8EC2-7398709F6353}" type="parTrans" cxnId="{EC6328EC-7EF5-4A26-A236-4128C035550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8E27A23-B1A6-4182-BB70-553C53077E13}" type="sibTrans" cxnId="{EC6328EC-7EF5-4A26-A236-4128C035550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EB7E326-1981-41A0-82A1-D6E0CCEBF347}">
      <dgm:prSet custT="1"/>
      <dgm:spPr/>
      <dgm:t>
        <a:bodyPr/>
        <a:lstStyle/>
        <a:p>
          <a:r>
            <a:rPr lang="fr-FR" sz="1600" dirty="0" smtClean="0"/>
            <a:t>Le mandataire émet d’abord son vote et ne reçoit donc que les bulletins de vote avec lesquels il vote d’abord lui-même </a:t>
          </a:r>
          <a:endParaRPr lang="fr-FR" sz="1600" dirty="0"/>
        </a:p>
      </dgm:t>
    </dgm:pt>
    <dgm:pt modelId="{30EC71EF-1920-4194-A1FF-C908FA4E67F4}" type="parTrans" cxnId="{D7DCE66E-2E9B-485D-8C6A-7E85676E878F}">
      <dgm:prSet/>
      <dgm:spPr/>
      <dgm:t>
        <a:bodyPr/>
        <a:lstStyle/>
        <a:p>
          <a:endParaRPr lang="fr-FR"/>
        </a:p>
      </dgm:t>
    </dgm:pt>
    <dgm:pt modelId="{D84C189C-7D44-4673-B2C9-47DF6408A761}" type="sibTrans" cxnId="{D7DCE66E-2E9B-485D-8C6A-7E85676E878F}">
      <dgm:prSet/>
      <dgm:spPr/>
      <dgm:t>
        <a:bodyPr/>
        <a:lstStyle/>
        <a:p>
          <a:endParaRPr lang="fr-FR"/>
        </a:p>
      </dgm:t>
    </dgm:pt>
    <dgm:pt modelId="{F8F05796-D386-4F5D-B795-3AD5CB40B6FD}">
      <dgm:prSet custT="1"/>
      <dgm:spPr/>
      <dgm:t>
        <a:bodyPr/>
        <a:lstStyle/>
        <a:p>
          <a:r>
            <a:rPr lang="fr-FR" sz="1600" dirty="0" smtClean="0"/>
            <a:t>Ensuite, après avoir glissé son bulletin de vote dans l'urne, le mandataire reçoit les bulletins de vote du mandant pour pouvoir exercer la procuration</a:t>
          </a:r>
          <a:endParaRPr lang="fr-BE" sz="1600" dirty="0"/>
        </a:p>
      </dgm:t>
    </dgm:pt>
    <dgm:pt modelId="{D4FEBE4D-909D-456D-A473-5E4EFA3B13A4}" type="parTrans" cxnId="{5F2CD7E9-F3C9-4511-A839-FDBFF5A04EE6}">
      <dgm:prSet/>
      <dgm:spPr/>
      <dgm:t>
        <a:bodyPr/>
        <a:lstStyle/>
        <a:p>
          <a:endParaRPr lang="fr-FR"/>
        </a:p>
      </dgm:t>
    </dgm:pt>
    <dgm:pt modelId="{7B405DBE-C54A-4ED2-B76D-D902B8452023}" type="sibTrans" cxnId="{5F2CD7E9-F3C9-4511-A839-FDBFF5A04EE6}">
      <dgm:prSet/>
      <dgm:spPr/>
      <dgm:t>
        <a:bodyPr/>
        <a:lstStyle/>
        <a:p>
          <a:endParaRPr lang="fr-FR"/>
        </a:p>
      </dgm:t>
    </dgm:pt>
    <dgm:pt modelId="{CFB273A2-91DE-4CAC-BC29-1B9173F204C2}" type="pres">
      <dgm:prSet presAssocID="{1CCC7589-717C-4A74-8241-563C89BF6BD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7FFEE53-D304-4B9B-A318-EC36A223B2B2}" type="pres">
      <dgm:prSet presAssocID="{B0F90ECA-26E7-4B9D-BFCE-2F1214AD7C6E}" presName="compNode" presStyleCnt="0"/>
      <dgm:spPr/>
    </dgm:pt>
    <dgm:pt modelId="{0F359ACA-A5A5-42BB-A97E-ECBA245DD421}" type="pres">
      <dgm:prSet presAssocID="{B0F90ECA-26E7-4B9D-BFCE-2F1214AD7C6E}" presName="noGeometry" presStyleCnt="0"/>
      <dgm:spPr/>
    </dgm:pt>
    <dgm:pt modelId="{73EFD8D4-6F47-4AA2-8E37-3163443758A3}" type="pres">
      <dgm:prSet presAssocID="{B0F90ECA-26E7-4B9D-BFCE-2F1214AD7C6E}" presName="childTextVisible" presStyleLbl="bgAccFollowNode1" presStyleIdx="0" presStyleCnt="1" custScaleX="220281" custScaleY="676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C302C9-F22C-400B-A77D-228AF6200B1A}" type="pres">
      <dgm:prSet presAssocID="{B0F90ECA-26E7-4B9D-BFCE-2F1214AD7C6E}" presName="childTextHidden" presStyleLbl="bgAccFollowNode1" presStyleIdx="0" presStyleCnt="1"/>
      <dgm:spPr/>
      <dgm:t>
        <a:bodyPr/>
        <a:lstStyle/>
        <a:p>
          <a:endParaRPr lang="fr-FR"/>
        </a:p>
      </dgm:t>
    </dgm:pt>
    <dgm:pt modelId="{CBFD8AD2-DFB0-4CD1-9BA1-5563E0CDF43E}" type="pres">
      <dgm:prSet presAssocID="{B0F90ECA-26E7-4B9D-BFCE-2F1214AD7C6E}" presName="parentText" presStyleLbl="node1" presStyleIdx="0" presStyleCnt="1" custScaleX="112933" custScaleY="109656" custLinFactNeighborX="-82442" custLinFactNeighborY="-78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7DCE66E-2E9B-485D-8C6A-7E85676E878F}" srcId="{B0F90ECA-26E7-4B9D-BFCE-2F1214AD7C6E}" destId="{FEB7E326-1981-41A0-82A1-D6E0CCEBF347}" srcOrd="0" destOrd="0" parTransId="{30EC71EF-1920-4194-A1FF-C908FA4E67F4}" sibTransId="{D84C189C-7D44-4673-B2C9-47DF6408A761}"/>
    <dgm:cxn modelId="{F5AFCAF1-3C1D-48AA-B26A-B06108350353}" type="presOf" srcId="{B0F90ECA-26E7-4B9D-BFCE-2F1214AD7C6E}" destId="{CBFD8AD2-DFB0-4CD1-9BA1-5563E0CDF43E}" srcOrd="0" destOrd="0" presId="urn:microsoft.com/office/officeart/2005/8/layout/hProcess6"/>
    <dgm:cxn modelId="{EC6328EC-7EF5-4A26-A236-4128C0355502}" srcId="{1CCC7589-717C-4A74-8241-563C89BF6BDF}" destId="{B0F90ECA-26E7-4B9D-BFCE-2F1214AD7C6E}" srcOrd="0" destOrd="0" parTransId="{0FE41B22-3F2B-40EA-8EC2-7398709F6353}" sibTransId="{18E27A23-B1A6-4182-BB70-553C53077E13}"/>
    <dgm:cxn modelId="{5F2CD7E9-F3C9-4511-A839-FDBFF5A04EE6}" srcId="{B0F90ECA-26E7-4B9D-BFCE-2F1214AD7C6E}" destId="{F8F05796-D386-4F5D-B795-3AD5CB40B6FD}" srcOrd="1" destOrd="0" parTransId="{D4FEBE4D-909D-456D-A473-5E4EFA3B13A4}" sibTransId="{7B405DBE-C54A-4ED2-B76D-D902B8452023}"/>
    <dgm:cxn modelId="{4D51F659-9B87-49F5-96ED-DB24FEE995AE}" type="presOf" srcId="{F8F05796-D386-4F5D-B795-3AD5CB40B6FD}" destId="{73EFD8D4-6F47-4AA2-8E37-3163443758A3}" srcOrd="0" destOrd="1" presId="urn:microsoft.com/office/officeart/2005/8/layout/hProcess6"/>
    <dgm:cxn modelId="{B700FE7B-9194-4E1E-84E7-771968116FB2}" type="presOf" srcId="{FEB7E326-1981-41A0-82A1-D6E0CCEBF347}" destId="{73EFD8D4-6F47-4AA2-8E37-3163443758A3}" srcOrd="0" destOrd="0" presId="urn:microsoft.com/office/officeart/2005/8/layout/hProcess6"/>
    <dgm:cxn modelId="{85E4C358-35AD-4E4F-B370-18D0E8FB1A3F}" type="presOf" srcId="{FEB7E326-1981-41A0-82A1-D6E0CCEBF347}" destId="{14C302C9-F22C-400B-A77D-228AF6200B1A}" srcOrd="1" destOrd="0" presId="urn:microsoft.com/office/officeart/2005/8/layout/hProcess6"/>
    <dgm:cxn modelId="{586FF0C4-7ACA-4227-859E-DD6B97D4B1BB}" type="presOf" srcId="{1CCC7589-717C-4A74-8241-563C89BF6BDF}" destId="{CFB273A2-91DE-4CAC-BC29-1B9173F204C2}" srcOrd="0" destOrd="0" presId="urn:microsoft.com/office/officeart/2005/8/layout/hProcess6"/>
    <dgm:cxn modelId="{37255C36-26C2-498D-A33B-9E0C19AEAA33}" type="presOf" srcId="{F8F05796-D386-4F5D-B795-3AD5CB40B6FD}" destId="{14C302C9-F22C-400B-A77D-228AF6200B1A}" srcOrd="1" destOrd="1" presId="urn:microsoft.com/office/officeart/2005/8/layout/hProcess6"/>
    <dgm:cxn modelId="{2680E70C-AA28-4A02-B73B-97089D215048}" type="presParOf" srcId="{CFB273A2-91DE-4CAC-BC29-1B9173F204C2}" destId="{37FFEE53-D304-4B9B-A318-EC36A223B2B2}" srcOrd="0" destOrd="0" presId="urn:microsoft.com/office/officeart/2005/8/layout/hProcess6"/>
    <dgm:cxn modelId="{880E95D2-66AA-4EB9-A994-6FE76D5CAF06}" type="presParOf" srcId="{37FFEE53-D304-4B9B-A318-EC36A223B2B2}" destId="{0F359ACA-A5A5-42BB-A97E-ECBA245DD421}" srcOrd="0" destOrd="0" presId="urn:microsoft.com/office/officeart/2005/8/layout/hProcess6"/>
    <dgm:cxn modelId="{4672809C-420A-4574-B02B-3F9B7791E4C0}" type="presParOf" srcId="{37FFEE53-D304-4B9B-A318-EC36A223B2B2}" destId="{73EFD8D4-6F47-4AA2-8E37-3163443758A3}" srcOrd="1" destOrd="0" presId="urn:microsoft.com/office/officeart/2005/8/layout/hProcess6"/>
    <dgm:cxn modelId="{8C0BDA53-5521-4C67-A8D9-6C13A64F7D1A}" type="presParOf" srcId="{37FFEE53-D304-4B9B-A318-EC36A223B2B2}" destId="{14C302C9-F22C-400B-A77D-228AF6200B1A}" srcOrd="2" destOrd="0" presId="urn:microsoft.com/office/officeart/2005/8/layout/hProcess6"/>
    <dgm:cxn modelId="{CA6D0459-EFD2-4E81-8C8E-5549C75362D5}" type="presParOf" srcId="{37FFEE53-D304-4B9B-A318-EC36A223B2B2}" destId="{CBFD8AD2-DFB0-4CD1-9BA1-5563E0CDF43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E76319-DD21-4DFF-B150-DFA8AA59D994}" type="doc">
      <dgm:prSet loTypeId="urn:microsoft.com/office/officeart/2005/8/layout/equation1" loCatId="relationship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C61561BC-A9C7-4CB1-BAC0-A9BE43015D1A}">
      <dgm:prSet/>
      <dgm:spPr/>
      <dgm:t>
        <a:bodyPr/>
        <a:lstStyle/>
        <a:p>
          <a:pPr rtl="0"/>
          <a:r>
            <a:rPr lang="fr-BE" dirty="0" smtClean="0"/>
            <a:t>Nombre total d’électeurs </a:t>
          </a:r>
          <a:endParaRPr lang="fr-BE" dirty="0"/>
        </a:p>
      </dgm:t>
    </dgm:pt>
    <dgm:pt modelId="{2CE27996-1F2A-40A5-AD1D-99BDCAAC85DA}" type="parTrans" cxnId="{3358D0AE-BF77-4E45-8010-20ED98AB0AA0}">
      <dgm:prSet/>
      <dgm:spPr/>
      <dgm:t>
        <a:bodyPr/>
        <a:lstStyle/>
        <a:p>
          <a:endParaRPr lang="fr-FR" dirty="0"/>
        </a:p>
      </dgm:t>
    </dgm:pt>
    <dgm:pt modelId="{46A96493-59AF-4685-A319-3A86B62B21B8}" type="sibTrans" cxnId="{3358D0AE-BF77-4E45-8010-20ED98AB0AA0}">
      <dgm:prSet/>
      <dgm:spPr/>
      <dgm:t>
        <a:bodyPr/>
        <a:lstStyle/>
        <a:p>
          <a:endParaRPr lang="fr-FR" dirty="0"/>
        </a:p>
      </dgm:t>
    </dgm:pt>
    <dgm:pt modelId="{6277F2C6-443C-4EEE-92E9-26D018B93951}">
      <dgm:prSet/>
      <dgm:spPr/>
      <dgm:t>
        <a:bodyPr/>
        <a:lstStyle/>
        <a:p>
          <a:pPr rtl="0"/>
          <a:r>
            <a:rPr lang="fr-BE" dirty="0" smtClean="0"/>
            <a:t>Le nombre d’électeurs ayant voté en personne</a:t>
          </a:r>
          <a:endParaRPr lang="fr-BE" dirty="0"/>
        </a:p>
      </dgm:t>
    </dgm:pt>
    <dgm:pt modelId="{6D270FBD-7E3F-4D63-AB5B-99F7A661141A}" type="parTrans" cxnId="{89590EA9-A24C-4645-8ACB-A42AD14FDBB3}">
      <dgm:prSet/>
      <dgm:spPr/>
      <dgm:t>
        <a:bodyPr/>
        <a:lstStyle/>
        <a:p>
          <a:endParaRPr lang="fr-FR" dirty="0"/>
        </a:p>
      </dgm:t>
    </dgm:pt>
    <dgm:pt modelId="{56D187E2-84F3-46B9-B2E1-CBF0763AC6BA}" type="sibTrans" cxnId="{89590EA9-A24C-4645-8ACB-A42AD14FDBB3}">
      <dgm:prSet/>
      <dgm:spPr/>
      <dgm:t>
        <a:bodyPr/>
        <a:lstStyle/>
        <a:p>
          <a:endParaRPr lang="fr-FR" dirty="0"/>
        </a:p>
      </dgm:t>
    </dgm:pt>
    <dgm:pt modelId="{92CD8B2A-E11F-4805-8B4F-31BC94F1BD81}">
      <dgm:prSet/>
      <dgm:spPr/>
      <dgm:t>
        <a:bodyPr/>
        <a:lstStyle/>
        <a:p>
          <a:pPr rtl="0"/>
          <a:r>
            <a:rPr lang="fr-BE" dirty="0" smtClean="0"/>
            <a:t>Le nombre d’électeurs ayant voté par procuration</a:t>
          </a:r>
          <a:endParaRPr lang="fr-BE" dirty="0"/>
        </a:p>
      </dgm:t>
    </dgm:pt>
    <dgm:pt modelId="{CFFB1DFE-6ABC-4375-98D1-707895E31276}" type="parTrans" cxnId="{C765EE6B-E4CA-4E3F-8A5E-EBFA75899AA9}">
      <dgm:prSet/>
      <dgm:spPr/>
      <dgm:t>
        <a:bodyPr/>
        <a:lstStyle/>
        <a:p>
          <a:endParaRPr lang="fr-FR" dirty="0"/>
        </a:p>
      </dgm:t>
    </dgm:pt>
    <dgm:pt modelId="{479A8864-8B9D-4C38-9BDB-6078B7F38033}" type="sibTrans" cxnId="{C765EE6B-E4CA-4E3F-8A5E-EBFA75899AA9}">
      <dgm:prSet/>
      <dgm:spPr/>
      <dgm:t>
        <a:bodyPr/>
        <a:lstStyle/>
        <a:p>
          <a:endParaRPr lang="fr-FR" dirty="0"/>
        </a:p>
      </dgm:t>
    </dgm:pt>
    <dgm:pt modelId="{22B0DCEF-295B-40BB-BA06-9590B6222336}" type="pres">
      <dgm:prSet presAssocID="{E9E76319-DD21-4DFF-B150-DFA8AA59D9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5F6C164-FABF-4C65-8775-2288F0E1E289}" type="pres">
      <dgm:prSet presAssocID="{C61561BC-A9C7-4CB1-BAC0-A9BE43015D1A}" presName="node" presStyleLbl="node1" presStyleIdx="0" presStyleCnt="3" custLinFactX="307558" custLinFactNeighborX="400000" custLinFactNeighborY="9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211B8C-8A5E-44CE-BAA7-C794F48649CD}" type="pres">
      <dgm:prSet presAssocID="{46A96493-59AF-4685-A319-3A86B62B21B8}" presName="spacerL" presStyleCnt="0"/>
      <dgm:spPr/>
    </dgm:pt>
    <dgm:pt modelId="{B73C185D-7B41-4BFB-9D7A-A4391865EB1B}" type="pres">
      <dgm:prSet presAssocID="{46A96493-59AF-4685-A319-3A86B62B21B8}" presName="sibTrans" presStyleLbl="sibTrans2D1" presStyleIdx="0" presStyleCnt="2"/>
      <dgm:spPr/>
      <dgm:t>
        <a:bodyPr/>
        <a:lstStyle/>
        <a:p>
          <a:endParaRPr lang="fr-FR"/>
        </a:p>
      </dgm:t>
    </dgm:pt>
    <dgm:pt modelId="{30D45C49-2139-4A44-A12A-D434656E13A6}" type="pres">
      <dgm:prSet presAssocID="{46A96493-59AF-4685-A319-3A86B62B21B8}" presName="spacerR" presStyleCnt="0"/>
      <dgm:spPr/>
    </dgm:pt>
    <dgm:pt modelId="{DD3155E1-9DA0-4FBB-8146-53126CABCABA}" type="pres">
      <dgm:prSet presAssocID="{6277F2C6-443C-4EEE-92E9-26D018B93951}" presName="node" presStyleLbl="node1" presStyleIdx="1" presStyleCnt="3" custLinFactNeighborY="9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8686AB-E724-4F2A-A61E-EB6ED8905CDC}" type="pres">
      <dgm:prSet presAssocID="{56D187E2-84F3-46B9-B2E1-CBF0763AC6BA}" presName="spacerL" presStyleCnt="0"/>
      <dgm:spPr/>
    </dgm:pt>
    <dgm:pt modelId="{656D58BF-4CF7-4A16-9F2A-858FA583C779}" type="pres">
      <dgm:prSet presAssocID="{56D187E2-84F3-46B9-B2E1-CBF0763AC6BA}" presName="sibTrans" presStyleLbl="sibTrans2D1" presStyleIdx="1" presStyleCnt="2"/>
      <dgm:spPr/>
      <dgm:t>
        <a:bodyPr/>
        <a:lstStyle/>
        <a:p>
          <a:endParaRPr lang="fr-FR"/>
        </a:p>
      </dgm:t>
    </dgm:pt>
    <dgm:pt modelId="{124D9843-3040-47BA-B494-881530361ED2}" type="pres">
      <dgm:prSet presAssocID="{56D187E2-84F3-46B9-B2E1-CBF0763AC6BA}" presName="spacerR" presStyleCnt="0"/>
      <dgm:spPr/>
    </dgm:pt>
    <dgm:pt modelId="{08E91BD6-F432-4174-B46F-80EC32462163}" type="pres">
      <dgm:prSet presAssocID="{92CD8B2A-E11F-4805-8B4F-31BC94F1BD81}" presName="node" presStyleLbl="node1" presStyleIdx="2" presStyleCnt="3" custLinFactX="-311579" custLinFactNeighborX="-400000" custLinFactNeighborY="9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358D0AE-BF77-4E45-8010-20ED98AB0AA0}" srcId="{E9E76319-DD21-4DFF-B150-DFA8AA59D994}" destId="{C61561BC-A9C7-4CB1-BAC0-A9BE43015D1A}" srcOrd="0" destOrd="0" parTransId="{2CE27996-1F2A-40A5-AD1D-99BDCAAC85DA}" sibTransId="{46A96493-59AF-4685-A319-3A86B62B21B8}"/>
    <dgm:cxn modelId="{DD562F8C-FCC7-422C-ADBD-89A8382199F6}" type="presOf" srcId="{E9E76319-DD21-4DFF-B150-DFA8AA59D994}" destId="{22B0DCEF-295B-40BB-BA06-9590B6222336}" srcOrd="0" destOrd="0" presId="urn:microsoft.com/office/officeart/2005/8/layout/equation1"/>
    <dgm:cxn modelId="{475469E9-767D-41AE-9EE5-DECA587B4CB6}" type="presOf" srcId="{56D187E2-84F3-46B9-B2E1-CBF0763AC6BA}" destId="{656D58BF-4CF7-4A16-9F2A-858FA583C779}" srcOrd="0" destOrd="0" presId="urn:microsoft.com/office/officeart/2005/8/layout/equation1"/>
    <dgm:cxn modelId="{B34DBD40-F8F5-4FA8-B7CE-B8999C67946E}" type="presOf" srcId="{46A96493-59AF-4685-A319-3A86B62B21B8}" destId="{B73C185D-7B41-4BFB-9D7A-A4391865EB1B}" srcOrd="0" destOrd="0" presId="urn:microsoft.com/office/officeart/2005/8/layout/equation1"/>
    <dgm:cxn modelId="{B1D119FA-6E25-4A1F-8842-5A5D2E89C075}" type="presOf" srcId="{92CD8B2A-E11F-4805-8B4F-31BC94F1BD81}" destId="{08E91BD6-F432-4174-B46F-80EC32462163}" srcOrd="0" destOrd="0" presId="urn:microsoft.com/office/officeart/2005/8/layout/equation1"/>
    <dgm:cxn modelId="{89590EA9-A24C-4645-8ACB-A42AD14FDBB3}" srcId="{E9E76319-DD21-4DFF-B150-DFA8AA59D994}" destId="{6277F2C6-443C-4EEE-92E9-26D018B93951}" srcOrd="1" destOrd="0" parTransId="{6D270FBD-7E3F-4D63-AB5B-99F7A661141A}" sibTransId="{56D187E2-84F3-46B9-B2E1-CBF0763AC6BA}"/>
    <dgm:cxn modelId="{C911C496-1868-43E8-8470-F9BF34E083D4}" type="presOf" srcId="{6277F2C6-443C-4EEE-92E9-26D018B93951}" destId="{DD3155E1-9DA0-4FBB-8146-53126CABCABA}" srcOrd="0" destOrd="0" presId="urn:microsoft.com/office/officeart/2005/8/layout/equation1"/>
    <dgm:cxn modelId="{F2EBEFF8-772E-48C8-95C6-AA6ADBF98802}" type="presOf" srcId="{C61561BC-A9C7-4CB1-BAC0-A9BE43015D1A}" destId="{95F6C164-FABF-4C65-8775-2288F0E1E289}" srcOrd="0" destOrd="0" presId="urn:microsoft.com/office/officeart/2005/8/layout/equation1"/>
    <dgm:cxn modelId="{C765EE6B-E4CA-4E3F-8A5E-EBFA75899AA9}" srcId="{E9E76319-DD21-4DFF-B150-DFA8AA59D994}" destId="{92CD8B2A-E11F-4805-8B4F-31BC94F1BD81}" srcOrd="2" destOrd="0" parTransId="{CFFB1DFE-6ABC-4375-98D1-707895E31276}" sibTransId="{479A8864-8B9D-4C38-9BDB-6078B7F38033}"/>
    <dgm:cxn modelId="{E9432E90-484B-476D-99D9-B5A5D349313B}" type="presParOf" srcId="{22B0DCEF-295B-40BB-BA06-9590B6222336}" destId="{95F6C164-FABF-4C65-8775-2288F0E1E289}" srcOrd="0" destOrd="0" presId="urn:microsoft.com/office/officeart/2005/8/layout/equation1"/>
    <dgm:cxn modelId="{B3870EBD-F303-4FFA-BF3D-4CBBAF2F1C46}" type="presParOf" srcId="{22B0DCEF-295B-40BB-BA06-9590B6222336}" destId="{98211B8C-8A5E-44CE-BAA7-C794F48649CD}" srcOrd="1" destOrd="0" presId="urn:microsoft.com/office/officeart/2005/8/layout/equation1"/>
    <dgm:cxn modelId="{CBFE299D-583E-43D1-9A61-247D6CAB38F4}" type="presParOf" srcId="{22B0DCEF-295B-40BB-BA06-9590B6222336}" destId="{B73C185D-7B41-4BFB-9D7A-A4391865EB1B}" srcOrd="2" destOrd="0" presId="urn:microsoft.com/office/officeart/2005/8/layout/equation1"/>
    <dgm:cxn modelId="{A56972F5-F2CE-46D8-976F-500AAB409297}" type="presParOf" srcId="{22B0DCEF-295B-40BB-BA06-9590B6222336}" destId="{30D45C49-2139-4A44-A12A-D434656E13A6}" srcOrd="3" destOrd="0" presId="urn:microsoft.com/office/officeart/2005/8/layout/equation1"/>
    <dgm:cxn modelId="{BFE6379B-641E-4059-A4BF-B12BF59DF420}" type="presParOf" srcId="{22B0DCEF-295B-40BB-BA06-9590B6222336}" destId="{DD3155E1-9DA0-4FBB-8146-53126CABCABA}" srcOrd="4" destOrd="0" presId="urn:microsoft.com/office/officeart/2005/8/layout/equation1"/>
    <dgm:cxn modelId="{999A0104-062B-46D3-A264-839C7214326A}" type="presParOf" srcId="{22B0DCEF-295B-40BB-BA06-9590B6222336}" destId="{1B8686AB-E724-4F2A-A61E-EB6ED8905CDC}" srcOrd="5" destOrd="0" presId="urn:microsoft.com/office/officeart/2005/8/layout/equation1"/>
    <dgm:cxn modelId="{E9F7B115-776E-490E-A7E7-4A3B304902EB}" type="presParOf" srcId="{22B0DCEF-295B-40BB-BA06-9590B6222336}" destId="{656D58BF-4CF7-4A16-9F2A-858FA583C779}" srcOrd="6" destOrd="0" presId="urn:microsoft.com/office/officeart/2005/8/layout/equation1"/>
    <dgm:cxn modelId="{238A0C95-D1DD-49DC-BBBE-A4F8A1588CC6}" type="presParOf" srcId="{22B0DCEF-295B-40BB-BA06-9590B6222336}" destId="{124D9843-3040-47BA-B494-881530361ED2}" srcOrd="7" destOrd="0" presId="urn:microsoft.com/office/officeart/2005/8/layout/equation1"/>
    <dgm:cxn modelId="{6CFDB386-9BB2-4CEB-BD0B-BCC9D338DA72}" type="presParOf" srcId="{22B0DCEF-295B-40BB-BA06-9590B6222336}" destId="{08E91BD6-F432-4174-B46F-80EC3246216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336AA8-4DAB-478D-B655-E7BC438BAE76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8855633-E702-45F6-AB1C-E1A5DE2FA3F9}">
      <dgm:prSet/>
      <dgm:spPr/>
      <dgm:t>
        <a:bodyPr/>
        <a:lstStyle/>
        <a:p>
          <a:pPr algn="ctr" rtl="0"/>
          <a:r>
            <a:rPr lang="fr-BE" dirty="0" smtClean="0">
              <a:solidFill>
                <a:schemeClr val="tx1"/>
              </a:solidFill>
              <a:effectLst/>
            </a:rPr>
            <a:t>Communiquer avec une personne souffrant de troubles auditifs</a:t>
          </a:r>
          <a:endParaRPr lang="fr-BE" dirty="0">
            <a:solidFill>
              <a:schemeClr val="tx1"/>
            </a:solidFill>
            <a:effectLst/>
          </a:endParaRPr>
        </a:p>
      </dgm:t>
    </dgm:pt>
    <dgm:pt modelId="{DDCC4BBF-BD0C-4D4A-85E4-B584265C8D14}" type="parTrans" cxnId="{8369D67F-8372-4BBE-93EA-E23C36C9B5F7}">
      <dgm:prSet/>
      <dgm:spPr/>
      <dgm:t>
        <a:bodyPr/>
        <a:lstStyle/>
        <a:p>
          <a:pPr algn="ctr"/>
          <a:endParaRPr lang="fr-FR">
            <a:effectLst/>
          </a:endParaRPr>
        </a:p>
      </dgm:t>
    </dgm:pt>
    <dgm:pt modelId="{AD142DDE-0B00-4B13-886F-5C4AFBF7E66F}" type="sibTrans" cxnId="{8369D67F-8372-4BBE-93EA-E23C36C9B5F7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  <a:effectLst/>
          </a:endParaRPr>
        </a:p>
      </dgm:t>
    </dgm:pt>
    <dgm:pt modelId="{8317580C-433E-4EC2-BE88-64477782789A}">
      <dgm:prSet/>
      <dgm:spPr/>
      <dgm:t>
        <a:bodyPr/>
        <a:lstStyle/>
        <a:p>
          <a:pPr algn="ctr" rtl="0"/>
          <a:r>
            <a:rPr lang="fr-BE" dirty="0" smtClean="0">
              <a:solidFill>
                <a:schemeClr val="tx1"/>
              </a:solidFill>
              <a:effectLst/>
            </a:rPr>
            <a:t>Communiquer avec une personne souffrant d'une maladie mentale</a:t>
          </a:r>
          <a:endParaRPr lang="fr-BE" dirty="0">
            <a:solidFill>
              <a:schemeClr val="tx1"/>
            </a:solidFill>
            <a:effectLst/>
          </a:endParaRPr>
        </a:p>
      </dgm:t>
    </dgm:pt>
    <dgm:pt modelId="{38D73871-3F22-4725-9A7C-D0BB54C094A9}" type="parTrans" cxnId="{9BDFAFCD-C5A8-42ED-A2CA-B8577D600708}">
      <dgm:prSet/>
      <dgm:spPr/>
      <dgm:t>
        <a:bodyPr/>
        <a:lstStyle/>
        <a:p>
          <a:pPr algn="ctr"/>
          <a:endParaRPr lang="fr-FR">
            <a:effectLst/>
          </a:endParaRPr>
        </a:p>
      </dgm:t>
    </dgm:pt>
    <dgm:pt modelId="{B52417C2-712E-4D8D-9EF2-603A4281FFBB}" type="sibTrans" cxnId="{9BDFAFCD-C5A8-42ED-A2CA-B8577D600708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  <a:effectLst/>
          </a:endParaRPr>
        </a:p>
      </dgm:t>
    </dgm:pt>
    <dgm:pt modelId="{56B387BD-A5B0-4B41-AC89-0D2B1516DD5E}">
      <dgm:prSet/>
      <dgm:spPr/>
      <dgm:t>
        <a:bodyPr/>
        <a:lstStyle/>
        <a:p>
          <a:pPr algn="ctr" rtl="0"/>
          <a:r>
            <a:rPr lang="fr-BE" dirty="0" smtClean="0">
              <a:solidFill>
                <a:schemeClr val="tx1"/>
              </a:solidFill>
              <a:effectLst/>
            </a:rPr>
            <a:t>Communiquer avec une personne souffrant de troubles de la vue</a:t>
          </a:r>
          <a:endParaRPr lang="fr-BE" dirty="0">
            <a:solidFill>
              <a:schemeClr val="tx1"/>
            </a:solidFill>
            <a:effectLst/>
          </a:endParaRPr>
        </a:p>
      </dgm:t>
    </dgm:pt>
    <dgm:pt modelId="{CA76CEB4-43A3-4FB7-A0E9-4CBC3D685A40}" type="parTrans" cxnId="{4540F177-C6D8-4F82-ADC1-076997D92DAD}">
      <dgm:prSet/>
      <dgm:spPr/>
      <dgm:t>
        <a:bodyPr/>
        <a:lstStyle/>
        <a:p>
          <a:pPr algn="ctr"/>
          <a:endParaRPr lang="fr-FR"/>
        </a:p>
      </dgm:t>
    </dgm:pt>
    <dgm:pt modelId="{DAFAB5FC-B4B5-4405-BA01-247350040497}" type="sibTrans" cxnId="{4540F177-C6D8-4F82-ADC1-076997D92DAD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4E2AC7CC-1452-4DE1-AB7D-6857290EF886}" type="pres">
      <dgm:prSet presAssocID="{C3336AA8-4DAB-478D-B655-E7BC438BAE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296324-8B9C-4633-927C-585A6887208E}" type="pres">
      <dgm:prSet presAssocID="{56B387BD-A5B0-4B41-AC89-0D2B1516DD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5317C2-DEF4-4A29-BED4-5589A32FC2AA}" type="pres">
      <dgm:prSet presAssocID="{DAFAB5FC-B4B5-4405-BA01-247350040497}" presName="sibTrans" presStyleCnt="0"/>
      <dgm:spPr/>
      <dgm:t>
        <a:bodyPr/>
        <a:lstStyle/>
        <a:p>
          <a:endParaRPr lang="fr-FR"/>
        </a:p>
      </dgm:t>
    </dgm:pt>
    <dgm:pt modelId="{D13DB193-E3BB-472D-AF95-218A7ECB7835}" type="pres">
      <dgm:prSet presAssocID="{08855633-E702-45F6-AB1C-E1A5DE2FA3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FD77A1-FC19-4A31-8823-238DD7532806}" type="pres">
      <dgm:prSet presAssocID="{AD142DDE-0B00-4B13-886F-5C4AFBF7E66F}" presName="sibTrans" presStyleCnt="0"/>
      <dgm:spPr/>
      <dgm:t>
        <a:bodyPr/>
        <a:lstStyle/>
        <a:p>
          <a:endParaRPr lang="fr-FR"/>
        </a:p>
      </dgm:t>
    </dgm:pt>
    <dgm:pt modelId="{97882760-A958-408A-960B-7AF5F35D9EA2}" type="pres">
      <dgm:prSet presAssocID="{8317580C-433E-4EC2-BE88-6447778278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BDFAFCD-C5A8-42ED-A2CA-B8577D600708}" srcId="{C3336AA8-4DAB-478D-B655-E7BC438BAE76}" destId="{8317580C-433E-4EC2-BE88-64477782789A}" srcOrd="2" destOrd="0" parTransId="{38D73871-3F22-4725-9A7C-D0BB54C094A9}" sibTransId="{B52417C2-712E-4D8D-9EF2-603A4281FFBB}"/>
    <dgm:cxn modelId="{4540F177-C6D8-4F82-ADC1-076997D92DAD}" srcId="{C3336AA8-4DAB-478D-B655-E7BC438BAE76}" destId="{56B387BD-A5B0-4B41-AC89-0D2B1516DD5E}" srcOrd="0" destOrd="0" parTransId="{CA76CEB4-43A3-4FB7-A0E9-4CBC3D685A40}" sibTransId="{DAFAB5FC-B4B5-4405-BA01-247350040497}"/>
    <dgm:cxn modelId="{8369D67F-8372-4BBE-93EA-E23C36C9B5F7}" srcId="{C3336AA8-4DAB-478D-B655-E7BC438BAE76}" destId="{08855633-E702-45F6-AB1C-E1A5DE2FA3F9}" srcOrd="1" destOrd="0" parTransId="{DDCC4BBF-BD0C-4D4A-85E4-B584265C8D14}" sibTransId="{AD142DDE-0B00-4B13-886F-5C4AFBF7E66F}"/>
    <dgm:cxn modelId="{E4109728-3BDA-4596-8CB6-FCAA41281363}" type="presOf" srcId="{C3336AA8-4DAB-478D-B655-E7BC438BAE76}" destId="{4E2AC7CC-1452-4DE1-AB7D-6857290EF886}" srcOrd="0" destOrd="0" presId="urn:microsoft.com/office/officeart/2005/8/layout/default"/>
    <dgm:cxn modelId="{50BF7163-9431-49DC-B39C-C75D3340054D}" type="presOf" srcId="{08855633-E702-45F6-AB1C-E1A5DE2FA3F9}" destId="{D13DB193-E3BB-472D-AF95-218A7ECB7835}" srcOrd="0" destOrd="0" presId="urn:microsoft.com/office/officeart/2005/8/layout/default"/>
    <dgm:cxn modelId="{A5957F2E-BA31-4C89-9335-0434882309EC}" type="presOf" srcId="{56B387BD-A5B0-4B41-AC89-0D2B1516DD5E}" destId="{8E296324-8B9C-4633-927C-585A6887208E}" srcOrd="0" destOrd="0" presId="urn:microsoft.com/office/officeart/2005/8/layout/default"/>
    <dgm:cxn modelId="{4EDC9F54-5959-4158-AC0B-241E30987C28}" type="presOf" srcId="{8317580C-433E-4EC2-BE88-64477782789A}" destId="{97882760-A958-408A-960B-7AF5F35D9EA2}" srcOrd="0" destOrd="0" presId="urn:microsoft.com/office/officeart/2005/8/layout/default"/>
    <dgm:cxn modelId="{89A31D29-4FAF-423D-BDDE-4D9C9E6E54A0}" type="presParOf" srcId="{4E2AC7CC-1452-4DE1-AB7D-6857290EF886}" destId="{8E296324-8B9C-4633-927C-585A6887208E}" srcOrd="0" destOrd="0" presId="urn:microsoft.com/office/officeart/2005/8/layout/default"/>
    <dgm:cxn modelId="{4298AB49-9F51-4EB1-9A05-98F04811FB24}" type="presParOf" srcId="{4E2AC7CC-1452-4DE1-AB7D-6857290EF886}" destId="{715317C2-DEF4-4A29-BED4-5589A32FC2AA}" srcOrd="1" destOrd="0" presId="urn:microsoft.com/office/officeart/2005/8/layout/default"/>
    <dgm:cxn modelId="{38A501D3-3654-4E97-8471-17A8A1C9D78E}" type="presParOf" srcId="{4E2AC7CC-1452-4DE1-AB7D-6857290EF886}" destId="{D13DB193-E3BB-472D-AF95-218A7ECB7835}" srcOrd="2" destOrd="0" presId="urn:microsoft.com/office/officeart/2005/8/layout/default"/>
    <dgm:cxn modelId="{466E649F-2D53-4999-A4AF-715F87DA1A77}" type="presParOf" srcId="{4E2AC7CC-1452-4DE1-AB7D-6857290EF886}" destId="{23FD77A1-FC19-4A31-8823-238DD7532806}" srcOrd="3" destOrd="0" presId="urn:microsoft.com/office/officeart/2005/8/layout/default"/>
    <dgm:cxn modelId="{B8DC7763-5F29-4C06-8D54-E7330E903FD1}" type="presParOf" srcId="{4E2AC7CC-1452-4DE1-AB7D-6857290EF886}" destId="{97882760-A958-408A-960B-7AF5F35D9EA2}" srcOrd="4" destOrd="0" presId="urn:microsoft.com/office/officeart/2005/8/layout/default"/>
  </dgm:cxnLst>
  <dgm:bg>
    <a:effectLst>
      <a:outerShdw blurRad="76200" dist="12700" dir="8100000" sy="-23000" kx="800400" algn="br" rotWithShape="0">
        <a:prstClr val="black">
          <a:alpha val="20000"/>
        </a:prst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0D5D1-8BE1-4BC5-84A7-643D8381FC4A}">
      <dsp:nvSpPr>
        <dsp:cNvPr id="0" name=""/>
        <dsp:cNvSpPr/>
      </dsp:nvSpPr>
      <dsp:spPr>
        <a:xfrm>
          <a:off x="3806113" y="1930490"/>
          <a:ext cx="2914836" cy="10499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Le bureau de vote doit</a:t>
          </a:r>
          <a:r>
            <a:rPr lang="fr-FR" sz="1800" b="1" kern="1200" dirty="0" smtClean="0"/>
            <a:t> </a:t>
          </a:r>
          <a:r>
            <a:rPr lang="fr-FR" sz="1800" kern="1200" dirty="0" smtClean="0"/>
            <a:t>être équipé conformément aux dispositions légales :</a:t>
          </a:r>
          <a:endParaRPr lang="fr-BE" sz="1800" kern="1200" dirty="0"/>
        </a:p>
      </dsp:txBody>
      <dsp:txXfrm>
        <a:off x="3857367" y="1981744"/>
        <a:ext cx="2812328" cy="947434"/>
      </dsp:txXfrm>
    </dsp:sp>
    <dsp:sp modelId="{020D5CBD-1D68-4C1E-81D4-4AF9F080A26D}">
      <dsp:nvSpPr>
        <dsp:cNvPr id="0" name=""/>
        <dsp:cNvSpPr/>
      </dsp:nvSpPr>
      <dsp:spPr>
        <a:xfrm rot="16183954">
          <a:off x="4809354" y="1480867"/>
          <a:ext cx="8992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925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29CD3-5038-4DDD-8C6A-FE92F31A92A6}">
      <dsp:nvSpPr>
        <dsp:cNvPr id="0" name=""/>
        <dsp:cNvSpPr/>
      </dsp:nvSpPr>
      <dsp:spPr>
        <a:xfrm>
          <a:off x="3717992" y="440"/>
          <a:ext cx="3072970" cy="1030803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700" kern="1200" dirty="0" smtClean="0"/>
            <a:t>Mobilier dans le local : tables, chaises, isoloirs, pupitre, barrières (si nécessaire)</a:t>
          </a:r>
          <a:endParaRPr lang="fr-BE" sz="1700" kern="1200" dirty="0"/>
        </a:p>
      </dsp:txBody>
      <dsp:txXfrm>
        <a:off x="3768312" y="50760"/>
        <a:ext cx="2972330" cy="930163"/>
      </dsp:txXfrm>
    </dsp:sp>
    <dsp:sp modelId="{E1B8C9EB-39BF-406D-B031-9CDDAAE7E139}">
      <dsp:nvSpPr>
        <dsp:cNvPr id="0" name=""/>
        <dsp:cNvSpPr/>
      </dsp:nvSpPr>
      <dsp:spPr>
        <a:xfrm rot="1315500">
          <a:off x="6529517" y="3178042"/>
          <a:ext cx="10584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8449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0D513-E8B0-46B0-8637-DB5C6D7C2103}">
      <dsp:nvSpPr>
        <dsp:cNvPr id="0" name=""/>
        <dsp:cNvSpPr/>
      </dsp:nvSpPr>
      <dsp:spPr>
        <a:xfrm>
          <a:off x="7270251" y="3375650"/>
          <a:ext cx="2619540" cy="829425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Matériel de vote (3 urnes, crayons rouges)</a:t>
          </a:r>
          <a:endParaRPr lang="fr-BE" sz="1800" kern="1200" dirty="0"/>
        </a:p>
      </dsp:txBody>
      <dsp:txXfrm>
        <a:off x="7310740" y="3416139"/>
        <a:ext cx="2538562" cy="748447"/>
      </dsp:txXfrm>
    </dsp:sp>
    <dsp:sp modelId="{C1292FFE-C4BA-4262-88E8-C76FEA9F74AE}">
      <dsp:nvSpPr>
        <dsp:cNvPr id="0" name=""/>
        <dsp:cNvSpPr/>
      </dsp:nvSpPr>
      <dsp:spPr>
        <a:xfrm rot="7379214">
          <a:off x="4078463" y="3438986"/>
          <a:ext cx="1093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336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2B94F-639E-4D93-9D44-4638A9D608B9}">
      <dsp:nvSpPr>
        <dsp:cNvPr id="0" name=""/>
        <dsp:cNvSpPr/>
      </dsp:nvSpPr>
      <dsp:spPr>
        <a:xfrm>
          <a:off x="2972677" y="3897538"/>
          <a:ext cx="2040579" cy="1030803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Des timbres dateurs et un tampon « voté par procuration »</a:t>
          </a:r>
          <a:endParaRPr lang="fr-BE" sz="1600" kern="1200" dirty="0"/>
        </a:p>
      </dsp:txBody>
      <dsp:txXfrm>
        <a:off x="3022997" y="3947858"/>
        <a:ext cx="1939939" cy="930163"/>
      </dsp:txXfrm>
    </dsp:sp>
    <dsp:sp modelId="{F0ECCAA4-71AF-414C-86B6-83D415EDC81E}">
      <dsp:nvSpPr>
        <dsp:cNvPr id="0" name=""/>
        <dsp:cNvSpPr/>
      </dsp:nvSpPr>
      <dsp:spPr>
        <a:xfrm rot="10781998">
          <a:off x="3185921" y="2464717"/>
          <a:ext cx="6201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019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D8573-7C0B-48C6-BED5-5412C3CC9596}">
      <dsp:nvSpPr>
        <dsp:cNvPr id="0" name=""/>
        <dsp:cNvSpPr/>
      </dsp:nvSpPr>
      <dsp:spPr>
        <a:xfrm>
          <a:off x="1048709" y="2017363"/>
          <a:ext cx="2137217" cy="909148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/>
            <a:t>Formulaires/listes à compléter, et enveloppes</a:t>
          </a:r>
          <a:endParaRPr lang="fr-BE" sz="1800" kern="1200" dirty="0"/>
        </a:p>
      </dsp:txBody>
      <dsp:txXfrm>
        <a:off x="1093090" y="2061744"/>
        <a:ext cx="2048455" cy="820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3FDFC-F632-4705-99EF-BF6798443714}">
      <dsp:nvSpPr>
        <dsp:cNvPr id="0" name=""/>
        <dsp:cNvSpPr/>
      </dsp:nvSpPr>
      <dsp:spPr>
        <a:xfrm>
          <a:off x="0" y="1391989"/>
          <a:ext cx="11739238" cy="1855986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C1DD31-9810-4D79-8BFD-049F72CE50BE}">
      <dsp:nvSpPr>
        <dsp:cNvPr id="0" name=""/>
        <dsp:cNvSpPr/>
      </dsp:nvSpPr>
      <dsp:spPr>
        <a:xfrm>
          <a:off x="29686" y="772549"/>
          <a:ext cx="1684118" cy="1075674"/>
        </a:xfrm>
        <a:prstGeom prst="rect">
          <a:avLst/>
        </a:prstGeom>
        <a:noFill/>
        <a:ln>
          <a:solidFill>
            <a:srgbClr val="3D4E6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i="1" kern="1200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1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cap="none" spc="0" dirty="0" smtClean="0">
              <a:ln w="0"/>
              <a:effectLst/>
            </a:rPr>
            <a:t>Reçoit les convocations et documents d’identité* des électeurs</a:t>
          </a:r>
          <a:endParaRPr lang="fr-BE" sz="1400" b="0" i="1" kern="1200" cap="none" spc="0" dirty="0">
            <a:ln w="0"/>
            <a:effectLst/>
          </a:endParaRPr>
        </a:p>
      </dsp:txBody>
      <dsp:txXfrm>
        <a:off x="29686" y="772549"/>
        <a:ext cx="1684118" cy="1075674"/>
      </dsp:txXfrm>
    </dsp:sp>
    <dsp:sp modelId="{22B01F77-FFB9-49F2-81F0-4C1B269B11D8}">
      <dsp:nvSpPr>
        <dsp:cNvPr id="0" name=""/>
        <dsp:cNvSpPr/>
      </dsp:nvSpPr>
      <dsp:spPr>
        <a:xfrm>
          <a:off x="610978" y="2128783"/>
          <a:ext cx="463996" cy="4639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4563AA-F0E2-4FE6-B9D9-F2112EB6BC57}">
      <dsp:nvSpPr>
        <dsp:cNvPr id="0" name=""/>
        <dsp:cNvSpPr/>
      </dsp:nvSpPr>
      <dsp:spPr>
        <a:xfrm>
          <a:off x="1745652" y="2783464"/>
          <a:ext cx="1877581" cy="1349023"/>
        </a:xfrm>
        <a:prstGeom prst="rect">
          <a:avLst/>
        </a:prstGeom>
        <a:noFill/>
        <a:ln>
          <a:solidFill>
            <a:srgbClr val="3D4E6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i="1" kern="1200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2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cap="none" spc="0" dirty="0" smtClean="0">
              <a:ln w="0"/>
              <a:effectLst/>
            </a:rPr>
            <a:t>Reçoit les documents de l’assesseur 1, et vérifie sur la liste des électeurs du bureau, puis coche les noms des électeurs sur la liste</a:t>
          </a:r>
          <a:endParaRPr lang="fr-BE" sz="1400" b="0" i="1" kern="1200" cap="none" spc="0" dirty="0">
            <a:ln w="0"/>
            <a:effectLst/>
          </a:endParaRPr>
        </a:p>
      </dsp:txBody>
      <dsp:txXfrm>
        <a:off x="1745652" y="2783464"/>
        <a:ext cx="1877581" cy="1349023"/>
      </dsp:txXfrm>
    </dsp:sp>
    <dsp:sp modelId="{7F73B8C6-ABD7-46A0-966E-175D70D6160C}">
      <dsp:nvSpPr>
        <dsp:cNvPr id="0" name=""/>
        <dsp:cNvSpPr/>
      </dsp:nvSpPr>
      <dsp:spPr>
        <a:xfrm>
          <a:off x="2452444" y="2110066"/>
          <a:ext cx="463996" cy="4639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0BDE90-B97B-412F-AE54-8413DFCC0F66}">
      <dsp:nvSpPr>
        <dsp:cNvPr id="0" name=""/>
        <dsp:cNvSpPr/>
      </dsp:nvSpPr>
      <dsp:spPr>
        <a:xfrm>
          <a:off x="3691506" y="783578"/>
          <a:ext cx="1171679" cy="1069567"/>
        </a:xfrm>
        <a:prstGeom prst="rect">
          <a:avLst/>
        </a:prstGeom>
        <a:noFill/>
        <a:ln>
          <a:solidFill>
            <a:srgbClr val="3D4E6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i="1" kern="1200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Secrétaire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cap="none" spc="0" dirty="0" smtClean="0">
              <a:ln w="0"/>
              <a:effectLst/>
            </a:rPr>
            <a:t>Coche les noms des électeurs sur la deuxième liste</a:t>
          </a:r>
          <a:endParaRPr lang="fr-BE" sz="1400" b="0" i="1" kern="1200" cap="none" spc="0" dirty="0">
            <a:ln w="0"/>
            <a:effectLst/>
          </a:endParaRPr>
        </a:p>
      </dsp:txBody>
      <dsp:txXfrm>
        <a:off x="3691506" y="783578"/>
        <a:ext cx="1171679" cy="1069567"/>
      </dsp:txXfrm>
    </dsp:sp>
    <dsp:sp modelId="{1ACF7D02-166E-4B5A-BB2F-28E43CE37851}">
      <dsp:nvSpPr>
        <dsp:cNvPr id="0" name=""/>
        <dsp:cNvSpPr/>
      </dsp:nvSpPr>
      <dsp:spPr>
        <a:xfrm>
          <a:off x="4078589" y="2086945"/>
          <a:ext cx="463996" cy="4639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8C5657-9EA9-4BB1-9B53-BAA328BC0C80}">
      <dsp:nvSpPr>
        <dsp:cNvPr id="0" name=""/>
        <dsp:cNvSpPr/>
      </dsp:nvSpPr>
      <dsp:spPr>
        <a:xfrm>
          <a:off x="4938731" y="2769535"/>
          <a:ext cx="1564497" cy="959006"/>
        </a:xfrm>
        <a:prstGeom prst="rect">
          <a:avLst/>
        </a:prstGeom>
        <a:noFill/>
        <a:ln>
          <a:solidFill>
            <a:srgbClr val="3D4E6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i="1" kern="1200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3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cap="none" spc="0" dirty="0" smtClean="0">
              <a:ln w="0"/>
              <a:effectLst/>
            </a:rPr>
            <a:t>Estampille les bulletins de vote avec un timbreur</a:t>
          </a:r>
          <a:endParaRPr lang="fr-BE" sz="1400" b="0" i="1" kern="1200" cap="none" spc="0" dirty="0">
            <a:ln w="0"/>
            <a:effectLst/>
          </a:endParaRPr>
        </a:p>
      </dsp:txBody>
      <dsp:txXfrm>
        <a:off x="4938731" y="2769535"/>
        <a:ext cx="1564497" cy="959006"/>
      </dsp:txXfrm>
    </dsp:sp>
    <dsp:sp modelId="{5D756EAF-2CAA-476E-BFE7-AE0808EC4609}">
      <dsp:nvSpPr>
        <dsp:cNvPr id="0" name=""/>
        <dsp:cNvSpPr/>
      </dsp:nvSpPr>
      <dsp:spPr>
        <a:xfrm>
          <a:off x="5507045" y="2110066"/>
          <a:ext cx="463996" cy="4639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52962E-22DA-4256-9EFF-F817118F3500}">
      <dsp:nvSpPr>
        <dsp:cNvPr id="0" name=""/>
        <dsp:cNvSpPr/>
      </dsp:nvSpPr>
      <dsp:spPr>
        <a:xfrm>
          <a:off x="6656758" y="378741"/>
          <a:ext cx="1808357" cy="1462034"/>
        </a:xfrm>
        <a:prstGeom prst="rect">
          <a:avLst/>
        </a:prstGeom>
        <a:noFill/>
        <a:ln>
          <a:solidFill>
            <a:srgbClr val="3D4E6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i="1" kern="1200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Président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cap="none" spc="0" dirty="0" smtClean="0">
              <a:ln w="0"/>
              <a:effectLst/>
            </a:rPr>
            <a:t>- Contrôle l’état du bulletin de vote et le plie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cap="none" spc="0" dirty="0" smtClean="0">
              <a:ln w="0"/>
              <a:effectLst/>
            </a:rPr>
            <a:t>- le remet à l’électeur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i="0" kern="1200" cap="none" spc="0" dirty="0" smtClean="0">
              <a:ln w="0"/>
              <a:effectLst/>
            </a:rPr>
            <a:t>- Vérifie que l’électeur met dans la bonne urne</a:t>
          </a:r>
          <a:endParaRPr lang="fr-BE" sz="1400" b="0" i="0" kern="1200" cap="none" spc="0" dirty="0">
            <a:ln w="0"/>
            <a:effectLst/>
          </a:endParaRPr>
        </a:p>
      </dsp:txBody>
      <dsp:txXfrm>
        <a:off x="6656758" y="378741"/>
        <a:ext cx="1808357" cy="1462034"/>
      </dsp:txXfrm>
    </dsp:sp>
    <dsp:sp modelId="{AE126F8C-D8A6-4B0D-9BA0-4EB400782C1B}">
      <dsp:nvSpPr>
        <dsp:cNvPr id="0" name=""/>
        <dsp:cNvSpPr/>
      </dsp:nvSpPr>
      <dsp:spPr>
        <a:xfrm>
          <a:off x="7439814" y="2093051"/>
          <a:ext cx="463996" cy="4639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3A8E71-79B3-4ECF-9AC4-EEA24F4E3E16}">
      <dsp:nvSpPr>
        <dsp:cNvPr id="0" name=""/>
        <dsp:cNvSpPr/>
      </dsp:nvSpPr>
      <dsp:spPr>
        <a:xfrm>
          <a:off x="8442773" y="2780583"/>
          <a:ext cx="2113512" cy="1405055"/>
        </a:xfrm>
        <a:prstGeom prst="rect">
          <a:avLst/>
        </a:prstGeom>
        <a:noFill/>
        <a:ln>
          <a:solidFill>
            <a:srgbClr val="3D4E66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i="1" kern="1200" cap="none" spc="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Assesseur 4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cap="none" spc="0" dirty="0" smtClean="0">
              <a:ln w="0"/>
              <a:effectLst/>
            </a:rPr>
            <a:t>Estampille les lettres de convocation avec le cachet dateur et les rend à l'électeur avec son document d’identité</a:t>
          </a:r>
          <a:endParaRPr lang="fr-BE" sz="1400" b="0" i="0" kern="1200" cap="none" spc="0" dirty="0">
            <a:ln w="0"/>
            <a:effectLst/>
          </a:endParaRPr>
        </a:p>
      </dsp:txBody>
      <dsp:txXfrm>
        <a:off x="8442773" y="2780583"/>
        <a:ext cx="2113512" cy="1405055"/>
      </dsp:txXfrm>
    </dsp:sp>
    <dsp:sp modelId="{01E4F57C-EC0D-4859-9F00-9F4FE08143F2}">
      <dsp:nvSpPr>
        <dsp:cNvPr id="0" name=""/>
        <dsp:cNvSpPr/>
      </dsp:nvSpPr>
      <dsp:spPr>
        <a:xfrm>
          <a:off x="9275641" y="2200717"/>
          <a:ext cx="463996" cy="46399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FB2FD-35AF-4255-8522-F9F4266AA7AF}">
      <dsp:nvSpPr>
        <dsp:cNvPr id="0" name=""/>
        <dsp:cNvSpPr/>
      </dsp:nvSpPr>
      <dsp:spPr>
        <a:xfrm>
          <a:off x="7524" y="0"/>
          <a:ext cx="2249064" cy="1200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strike="noStrike" kern="1200" cap="small" baseline="0" smtClean="0">
              <a:solidFill>
                <a:schemeClr val="tx1"/>
              </a:solidFill>
              <a:effectLst/>
            </a:rPr>
            <a:t>Électeur dans l’isoloir</a:t>
          </a:r>
          <a:endParaRPr lang="fr-BE" sz="1600" strike="noStrike" kern="1200" cap="small" baseline="0" dirty="0">
            <a:solidFill>
              <a:schemeClr val="tx1"/>
            </a:solidFill>
            <a:effectLst/>
          </a:endParaRPr>
        </a:p>
      </dsp:txBody>
      <dsp:txXfrm>
        <a:off x="42680" y="35156"/>
        <a:ext cx="2178752" cy="1130017"/>
      </dsp:txXfrm>
    </dsp:sp>
    <dsp:sp modelId="{B454D7DC-9F90-4DD8-A309-20CABC477E44}">
      <dsp:nvSpPr>
        <dsp:cNvPr id="0" name=""/>
        <dsp:cNvSpPr/>
      </dsp:nvSpPr>
      <dsp:spPr>
        <a:xfrm>
          <a:off x="2481495" y="321280"/>
          <a:ext cx="476801" cy="5577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3D4E66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>
            <a:solidFill>
              <a:schemeClr val="tx1"/>
            </a:solidFill>
            <a:effectLst/>
          </a:endParaRPr>
        </a:p>
      </dsp:txBody>
      <dsp:txXfrm>
        <a:off x="2481495" y="432833"/>
        <a:ext cx="333761" cy="334661"/>
      </dsp:txXfrm>
    </dsp:sp>
    <dsp:sp modelId="{F482B864-F122-4D94-B5A3-2239FEF78D61}">
      <dsp:nvSpPr>
        <dsp:cNvPr id="0" name=""/>
        <dsp:cNvSpPr/>
      </dsp:nvSpPr>
      <dsp:spPr>
        <a:xfrm>
          <a:off x="3156214" y="0"/>
          <a:ext cx="2249064" cy="1200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39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0"/>
                <a:satOff val="0"/>
                <a:lumOff val="239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239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strike="noStrike" kern="1200" cap="small" baseline="0" dirty="0" smtClean="0">
              <a:solidFill>
                <a:schemeClr val="tx1"/>
              </a:solidFill>
              <a:effectLst/>
            </a:rPr>
            <a:t>Émission du vote</a:t>
          </a:r>
          <a:endParaRPr lang="fr-BE" sz="1600" strike="noStrike" kern="1200" cap="small" baseline="0" dirty="0">
            <a:solidFill>
              <a:schemeClr val="tx1"/>
            </a:solidFill>
            <a:effectLst/>
          </a:endParaRPr>
        </a:p>
      </dsp:txBody>
      <dsp:txXfrm>
        <a:off x="3191370" y="35156"/>
        <a:ext cx="2178752" cy="1130017"/>
      </dsp:txXfrm>
    </dsp:sp>
    <dsp:sp modelId="{58BCB9BA-9E89-4A88-AF11-81C3D092E809}">
      <dsp:nvSpPr>
        <dsp:cNvPr id="0" name=""/>
        <dsp:cNvSpPr/>
      </dsp:nvSpPr>
      <dsp:spPr>
        <a:xfrm>
          <a:off x="5630185" y="321280"/>
          <a:ext cx="476801" cy="5577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230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90000"/>
                <a:hueOff val="0"/>
                <a:satOff val="0"/>
                <a:lumOff val="230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90000"/>
                <a:hueOff val="0"/>
                <a:satOff val="0"/>
                <a:lumOff val="230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3D4E66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>
            <a:solidFill>
              <a:schemeClr val="tx1"/>
            </a:solidFill>
            <a:effectLst/>
          </a:endParaRPr>
        </a:p>
      </dsp:txBody>
      <dsp:txXfrm>
        <a:off x="5630185" y="432833"/>
        <a:ext cx="333761" cy="334661"/>
      </dsp:txXfrm>
    </dsp:sp>
    <dsp:sp modelId="{C20A737A-A6D5-4DC4-B9CC-5B4A36FD4534}">
      <dsp:nvSpPr>
        <dsp:cNvPr id="0" name=""/>
        <dsp:cNvSpPr/>
      </dsp:nvSpPr>
      <dsp:spPr>
        <a:xfrm>
          <a:off x="6304904" y="0"/>
          <a:ext cx="2249064" cy="1200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239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50000"/>
                <a:hueOff val="0"/>
                <a:satOff val="0"/>
                <a:lumOff val="239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239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strike="noStrike" kern="1200" cap="small" baseline="0" dirty="0" smtClean="0">
              <a:solidFill>
                <a:schemeClr val="tx1"/>
              </a:solidFill>
              <a:effectLst/>
            </a:rPr>
            <a:t>Pliage du bulletin et dépôt dans l’urne</a:t>
          </a:r>
          <a:endParaRPr lang="fr-BE" sz="1600" strike="noStrike" kern="1200" cap="small" baseline="0" dirty="0">
            <a:solidFill>
              <a:schemeClr val="tx1"/>
            </a:solidFill>
            <a:effectLst/>
          </a:endParaRPr>
        </a:p>
      </dsp:txBody>
      <dsp:txXfrm>
        <a:off x="6340060" y="35156"/>
        <a:ext cx="2178752" cy="1130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7F20A-676F-4937-A06D-A1004E66008A}">
      <dsp:nvSpPr>
        <dsp:cNvPr id="0" name=""/>
        <dsp:cNvSpPr/>
      </dsp:nvSpPr>
      <dsp:spPr>
        <a:xfrm>
          <a:off x="743530" y="0"/>
          <a:ext cx="5481330" cy="1939127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11B92E-998F-4913-8296-C71D207BF6AB}">
      <dsp:nvSpPr>
        <dsp:cNvPr id="0" name=""/>
        <dsp:cNvSpPr/>
      </dsp:nvSpPr>
      <dsp:spPr>
        <a:xfrm>
          <a:off x="1642024" y="339347"/>
          <a:ext cx="1599779" cy="95017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Belges en </a:t>
          </a:r>
          <a:r>
            <a:rPr lang="fr-BE" sz="1600" kern="1200" dirty="0" smtClean="0">
              <a:solidFill>
                <a:srgbClr val="FF0000"/>
              </a:solidFill>
            </a:rPr>
            <a:t>Belgique</a:t>
          </a:r>
          <a:r>
            <a:rPr lang="fr-BE" sz="1600" kern="1200" dirty="0" smtClean="0"/>
            <a:t> ayant un motif d’absence justifié</a:t>
          </a:r>
          <a:endParaRPr lang="fr-FR" sz="1600" kern="1200" dirty="0"/>
        </a:p>
      </dsp:txBody>
      <dsp:txXfrm>
        <a:off x="1642024" y="339347"/>
        <a:ext cx="1599779" cy="950172"/>
      </dsp:txXfrm>
    </dsp:sp>
    <dsp:sp modelId="{41E8EB43-A8F4-41B2-8755-BB18F40EC84C}">
      <dsp:nvSpPr>
        <dsp:cNvPr id="0" name=""/>
        <dsp:cNvSpPr/>
      </dsp:nvSpPr>
      <dsp:spPr>
        <a:xfrm>
          <a:off x="3484195" y="649607"/>
          <a:ext cx="1890648" cy="950172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Belges inscrits dans un </a:t>
          </a:r>
          <a:r>
            <a:rPr lang="fr-BE" sz="1600" kern="1200" dirty="0" smtClean="0">
              <a:solidFill>
                <a:schemeClr val="accent4"/>
              </a:solidFill>
            </a:rPr>
            <a:t>consulat à l’étranger</a:t>
          </a:r>
          <a:endParaRPr lang="fr-FR" sz="1600" kern="1200" dirty="0"/>
        </a:p>
      </dsp:txBody>
      <dsp:txXfrm>
        <a:off x="3484195" y="649607"/>
        <a:ext cx="1890648" cy="950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E0400-ED5B-4928-9AD7-8CF3552FFF0B}">
      <dsp:nvSpPr>
        <dsp:cNvPr id="0" name=""/>
        <dsp:cNvSpPr/>
      </dsp:nvSpPr>
      <dsp:spPr>
        <a:xfrm>
          <a:off x="1667710" y="746347"/>
          <a:ext cx="3048283" cy="2023668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Sa lettre de convocation sera alors estampillée avec le timbre dateur </a:t>
          </a:r>
          <a:endParaRPr lang="fr-FR" sz="1400" kern="1200" dirty="0"/>
        </a:p>
      </dsp:txBody>
      <dsp:txXfrm>
        <a:off x="2429781" y="1049897"/>
        <a:ext cx="1577928" cy="1416568"/>
      </dsp:txXfrm>
    </dsp:sp>
    <dsp:sp modelId="{9A187CD6-E264-43BA-99BE-EEF5FFEE8727}">
      <dsp:nvSpPr>
        <dsp:cNvPr id="0" name=""/>
        <dsp:cNvSpPr/>
      </dsp:nvSpPr>
      <dsp:spPr>
        <a:xfrm>
          <a:off x="990958" y="1059437"/>
          <a:ext cx="1488278" cy="1404682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Le mandataire vote d'abord dans son propre bureau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1208911" y="1265148"/>
        <a:ext cx="1052372" cy="993260"/>
      </dsp:txXfrm>
    </dsp:sp>
    <dsp:sp modelId="{73EFD8D4-6F47-4AA2-8E37-3163443758A3}">
      <dsp:nvSpPr>
        <dsp:cNvPr id="0" name=""/>
        <dsp:cNvSpPr/>
      </dsp:nvSpPr>
      <dsp:spPr>
        <a:xfrm>
          <a:off x="6038640" y="630366"/>
          <a:ext cx="3982654" cy="211456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 mandataire remet au président du bureau de vote du mandant :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Sa convocation qui a déjà été estampillée avec la date de l’élection</a:t>
          </a:r>
          <a:endParaRPr lang="fr-B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Le formulaire de procuration </a:t>
          </a:r>
          <a:endParaRPr lang="fr-B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Sa carte d’identité personnelle</a:t>
          </a:r>
          <a:endParaRPr lang="fr-BE" sz="1200" kern="1200" dirty="0"/>
        </a:p>
      </dsp:txBody>
      <dsp:txXfrm>
        <a:off x="7034304" y="947551"/>
        <a:ext cx="2246892" cy="1480196"/>
      </dsp:txXfrm>
    </dsp:sp>
    <dsp:sp modelId="{CBFD8AD2-DFB0-4CD1-9BA1-5563E0CDF43E}">
      <dsp:nvSpPr>
        <dsp:cNvPr id="0" name=""/>
        <dsp:cNvSpPr/>
      </dsp:nvSpPr>
      <dsp:spPr>
        <a:xfrm>
          <a:off x="5320299" y="964182"/>
          <a:ext cx="1512273" cy="1473880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kern="1200" dirty="0" smtClean="0">
              <a:solidFill>
                <a:schemeClr val="tx1"/>
              </a:solidFill>
            </a:rPr>
            <a:t>Le mandataire exerce ensuite la procuration dans le bureau de vote du mandant</a:t>
          </a:r>
          <a:endParaRPr lang="fr-BE" sz="1200" b="0" kern="1200" dirty="0">
            <a:solidFill>
              <a:schemeClr val="tx1"/>
            </a:solidFill>
          </a:endParaRPr>
        </a:p>
      </dsp:txBody>
      <dsp:txXfrm>
        <a:off x="5541766" y="1180027"/>
        <a:ext cx="1069339" cy="1042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FD8D4-6F47-4AA2-8E37-3163443758A3}">
      <dsp:nvSpPr>
        <dsp:cNvPr id="0" name=""/>
        <dsp:cNvSpPr/>
      </dsp:nvSpPr>
      <dsp:spPr>
        <a:xfrm>
          <a:off x="1380407" y="506435"/>
          <a:ext cx="7893517" cy="2119459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 mandataire émet d’abord son vote et ne reçoit donc que les bulletins de vote avec lesquels il vote d’abord lui-même 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Ensuite, après avoir glissé son bulletin de vote dans l'urne, le mandataire reçoit les bulletins de vote du mandant pour pouvoir exercer la procuration</a:t>
          </a:r>
          <a:endParaRPr lang="fr-BE" sz="1600" kern="1200" dirty="0"/>
        </a:p>
      </dsp:txBody>
      <dsp:txXfrm>
        <a:off x="3353786" y="824354"/>
        <a:ext cx="5178327" cy="1483621"/>
      </dsp:txXfrm>
    </dsp:sp>
    <dsp:sp modelId="{CBFD8AD2-DFB0-4CD1-9BA1-5563E0CDF43E}">
      <dsp:nvSpPr>
        <dsp:cNvPr id="0" name=""/>
        <dsp:cNvSpPr/>
      </dsp:nvSpPr>
      <dsp:spPr>
        <a:xfrm>
          <a:off x="1046659" y="569732"/>
          <a:ext cx="2023412" cy="1964698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kern="1200" dirty="0" smtClean="0">
              <a:solidFill>
                <a:schemeClr val="tx1"/>
              </a:solidFill>
            </a:rPr>
            <a:t>Si le mandataire exerce la procuration dans son bureau de vote, le vote doit se faire en deux étapes</a:t>
          </a:r>
          <a:endParaRPr lang="fr-BE" sz="1400" b="0" kern="1200" dirty="0">
            <a:solidFill>
              <a:schemeClr val="tx1"/>
            </a:solidFill>
          </a:endParaRPr>
        </a:p>
      </dsp:txBody>
      <dsp:txXfrm>
        <a:off x="1342981" y="857455"/>
        <a:ext cx="1430768" cy="13892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6C164-FABF-4C65-8775-2288F0E1E289}">
      <dsp:nvSpPr>
        <dsp:cNvPr id="0" name=""/>
        <dsp:cNvSpPr/>
      </dsp:nvSpPr>
      <dsp:spPr>
        <a:xfrm>
          <a:off x="7599877" y="2372"/>
          <a:ext cx="1997878" cy="19978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Nombre total d’électeurs </a:t>
          </a:r>
          <a:endParaRPr lang="fr-BE" sz="1900" kern="1200" dirty="0"/>
        </a:p>
      </dsp:txBody>
      <dsp:txXfrm>
        <a:off x="7892459" y="294954"/>
        <a:ext cx="1412714" cy="1412714"/>
      </dsp:txXfrm>
    </dsp:sp>
    <dsp:sp modelId="{B73C185D-7B41-4BFB-9D7A-A4391865EB1B}">
      <dsp:nvSpPr>
        <dsp:cNvPr id="0" name=""/>
        <dsp:cNvSpPr/>
      </dsp:nvSpPr>
      <dsp:spPr>
        <a:xfrm>
          <a:off x="2966439" y="420740"/>
          <a:ext cx="1158769" cy="1158769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>
        <a:off x="3120034" y="863853"/>
        <a:ext cx="851579" cy="272543"/>
      </dsp:txXfrm>
    </dsp:sp>
    <dsp:sp modelId="{DD3155E1-9DA0-4FBB-8146-53126CABCABA}">
      <dsp:nvSpPr>
        <dsp:cNvPr id="0" name=""/>
        <dsp:cNvSpPr/>
      </dsp:nvSpPr>
      <dsp:spPr>
        <a:xfrm>
          <a:off x="4287435" y="2372"/>
          <a:ext cx="1997878" cy="19978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Le nombre d’électeurs ayant voté en personne</a:t>
          </a:r>
          <a:endParaRPr lang="fr-BE" sz="1900" kern="1200" dirty="0"/>
        </a:p>
      </dsp:txBody>
      <dsp:txXfrm>
        <a:off x="4580017" y="294954"/>
        <a:ext cx="1412714" cy="1412714"/>
      </dsp:txXfrm>
    </dsp:sp>
    <dsp:sp modelId="{656D58BF-4CF7-4A16-9F2A-858FA583C779}">
      <dsp:nvSpPr>
        <dsp:cNvPr id="0" name=""/>
        <dsp:cNvSpPr/>
      </dsp:nvSpPr>
      <dsp:spPr>
        <a:xfrm>
          <a:off x="6447541" y="420740"/>
          <a:ext cx="1158769" cy="1158769"/>
        </a:xfrm>
        <a:prstGeom prst="mathEqual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 dirty="0"/>
        </a:p>
      </dsp:txBody>
      <dsp:txXfrm>
        <a:off x="6601136" y="659446"/>
        <a:ext cx="851579" cy="681357"/>
      </dsp:txXfrm>
    </dsp:sp>
    <dsp:sp modelId="{08E91BD6-F432-4174-B46F-80EC32462163}">
      <dsp:nvSpPr>
        <dsp:cNvPr id="0" name=""/>
        <dsp:cNvSpPr/>
      </dsp:nvSpPr>
      <dsp:spPr>
        <a:xfrm>
          <a:off x="894659" y="2372"/>
          <a:ext cx="1997878" cy="19978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Le nombre d’électeurs ayant voté par procuration</a:t>
          </a:r>
          <a:endParaRPr lang="fr-BE" sz="1900" kern="1200" dirty="0"/>
        </a:p>
      </dsp:txBody>
      <dsp:txXfrm>
        <a:off x="1187241" y="294954"/>
        <a:ext cx="1412714" cy="14127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96324-8B9C-4633-927C-585A6887208E}">
      <dsp:nvSpPr>
        <dsp:cNvPr id="0" name=""/>
        <dsp:cNvSpPr/>
      </dsp:nvSpPr>
      <dsp:spPr>
        <a:xfrm>
          <a:off x="0" y="315275"/>
          <a:ext cx="2894534" cy="17367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solidFill>
                <a:schemeClr val="tx1"/>
              </a:solidFill>
              <a:effectLst/>
            </a:rPr>
            <a:t>Communiquer avec une personne souffrant de troubles de la vue</a:t>
          </a:r>
          <a:endParaRPr lang="fr-BE" sz="2700" kern="1200" dirty="0">
            <a:solidFill>
              <a:schemeClr val="tx1"/>
            </a:solidFill>
            <a:effectLst/>
          </a:endParaRPr>
        </a:p>
      </dsp:txBody>
      <dsp:txXfrm>
        <a:off x="0" y="315275"/>
        <a:ext cx="2894534" cy="1736720"/>
      </dsp:txXfrm>
    </dsp:sp>
    <dsp:sp modelId="{D13DB193-E3BB-472D-AF95-218A7ECB7835}">
      <dsp:nvSpPr>
        <dsp:cNvPr id="0" name=""/>
        <dsp:cNvSpPr/>
      </dsp:nvSpPr>
      <dsp:spPr>
        <a:xfrm>
          <a:off x="3183988" y="315275"/>
          <a:ext cx="2894534" cy="1736720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solidFill>
                <a:schemeClr val="tx1"/>
              </a:solidFill>
              <a:effectLst/>
            </a:rPr>
            <a:t>Communiquer avec une personne souffrant de troubles auditifs</a:t>
          </a:r>
          <a:endParaRPr lang="fr-BE" sz="2700" kern="1200" dirty="0">
            <a:solidFill>
              <a:schemeClr val="tx1"/>
            </a:solidFill>
            <a:effectLst/>
          </a:endParaRPr>
        </a:p>
      </dsp:txBody>
      <dsp:txXfrm>
        <a:off x="3183988" y="315275"/>
        <a:ext cx="2894534" cy="1736720"/>
      </dsp:txXfrm>
    </dsp:sp>
    <dsp:sp modelId="{97882760-A958-408A-960B-7AF5F35D9EA2}">
      <dsp:nvSpPr>
        <dsp:cNvPr id="0" name=""/>
        <dsp:cNvSpPr/>
      </dsp:nvSpPr>
      <dsp:spPr>
        <a:xfrm>
          <a:off x="6367976" y="315275"/>
          <a:ext cx="2894534" cy="1736720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solidFill>
                <a:schemeClr val="tx1"/>
              </a:solidFill>
              <a:effectLst/>
            </a:rPr>
            <a:t>Communiquer avec une personne souffrant d'une maladie mentale</a:t>
          </a:r>
          <a:endParaRPr lang="fr-BE" sz="2700" kern="1200" dirty="0">
            <a:solidFill>
              <a:schemeClr val="tx1"/>
            </a:solidFill>
            <a:effectLst/>
          </a:endParaRPr>
        </a:p>
      </dsp:txBody>
      <dsp:txXfrm>
        <a:off x="6367976" y="315275"/>
        <a:ext cx="2894534" cy="173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CB6DA-2636-4E2E-90F0-B3FBB2ED4E3F}" type="datetimeFigureOut">
              <a:rPr lang="fr-BE" smtClean="0"/>
              <a:t>03-05-24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4C8E7-58AD-48DC-8102-7D5E1171503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1094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8AC57-1A30-492C-BED8-163914FAEF84}" type="datetimeFigureOut">
              <a:rPr lang="fr-BE" smtClean="0"/>
              <a:t>03-05-24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1610F-F06E-46EC-A6DB-426E75736BF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402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1610F-F06E-46EC-A6DB-426E75736BF8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0245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nl-NL" b="1" dirty="0" smtClean="0">
                <a:solidFill>
                  <a:srgbClr val="FF0000"/>
                </a:solidFill>
              </a:rPr>
              <a:t>RÉGIS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1610F-F06E-46EC-A6DB-426E75736BF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755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1610F-F06E-46EC-A6DB-426E75736BF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803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Ou un autre document d’identité comme un passeport ou</a:t>
            </a:r>
            <a:r>
              <a:rPr lang="fr-BE" baseline="0" dirty="0" smtClean="0"/>
              <a:t> un titre de séjour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1610F-F06E-46EC-A6DB-426E75736BF8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787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1610F-F06E-46EC-A6DB-426E75736BF8}" type="slidenum">
              <a:rPr lang="fr-BE" smtClean="0"/>
              <a:t>44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368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7EE8-917F-46EF-9E6D-9FAF67AA84AC}" type="datetime1">
              <a:rPr lang="fr-BE" smtClean="0"/>
              <a:t>03-05-24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720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4D08-E292-4647-9AC1-153ED0CE5230}" type="datetime1">
              <a:rPr lang="fr-BE" smtClean="0"/>
              <a:t>03-05-24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208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A9B2-484C-4A5C-A232-A31882F8F1BB}" type="datetime1">
              <a:rPr lang="fr-BE" smtClean="0"/>
              <a:t>03-05-24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59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7803-C2D8-42D4-874C-DCB966FD81FE}" type="datetime1">
              <a:rPr lang="fr-BE" smtClean="0"/>
              <a:t>03-05-24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40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9427-3833-4ABE-9527-BF0376B89A73}" type="datetime1">
              <a:rPr lang="fr-BE" smtClean="0"/>
              <a:t>03-05-24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42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F131-BD52-457A-A816-1B2FADECC70C}" type="datetime1">
              <a:rPr lang="fr-BE" smtClean="0"/>
              <a:t>03-05-24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55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805F-31DC-468A-AEFD-E3A3CB5CEA1C}" type="datetime1">
              <a:rPr lang="fr-BE" smtClean="0"/>
              <a:t>03-05-24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899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DE7F-D820-443A-BE63-8C53DDD30C1C}" type="datetime1">
              <a:rPr lang="fr-BE" smtClean="0"/>
              <a:t>03-05-24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75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D638-5D33-46F2-B7C9-DC835A15DC21}" type="datetime1">
              <a:rPr lang="fr-BE" smtClean="0"/>
              <a:t>03-05-24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479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276-4BDE-44E3-95BF-5A1A15267C89}" type="datetime1">
              <a:rPr lang="fr-BE" smtClean="0"/>
              <a:t>03-05-24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750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D6D0-3AFB-4563-9D37-74AD42D7054F}" type="datetime1">
              <a:rPr lang="fr-BE" smtClean="0"/>
              <a:t>03-05-24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980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EA512-5DBD-4001-B56A-067EE01515C6}" type="datetime1">
              <a:rPr lang="fr-BE" smtClean="0"/>
              <a:t>03-05-24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BF293-AAF6-49FC-B1CF-E9CB2341787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149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hdphoto" Target="../media/hdphoto3.wdp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microsoft.com/office/2007/relationships/hdphoto" Target="../media/hdphoto2.wdp"/><Relationship Id="rId5" Type="http://schemas.openxmlformats.org/officeDocument/2006/relationships/diagramLayout" Target="../diagrams/layout2.xml"/><Relationship Id="rId10" Type="http://schemas.openxmlformats.org/officeDocument/2006/relationships/image" Target="../media/image10.png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Relationship Id="rId1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lections.fgov.be/intervenants/frais-de-deplacemen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39538" y="5046129"/>
            <a:ext cx="6686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/>
              <a:t>Élections de la Chambre, des parlements régionaux et communautaires, et du Parlement européen</a:t>
            </a:r>
          </a:p>
        </p:txBody>
      </p:sp>
      <p:pic>
        <p:nvPicPr>
          <p:cNvPr id="5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0" y="6108363"/>
            <a:ext cx="529386" cy="490723"/>
          </a:xfrm>
          <a:prstGeom prst="rect">
            <a:avLst/>
          </a:prstGeom>
        </p:spPr>
      </p:pic>
      <p:sp>
        <p:nvSpPr>
          <p:cNvPr id="6" name="Rectangle 2"/>
          <p:cNvSpPr/>
          <p:nvPr/>
        </p:nvSpPr>
        <p:spPr>
          <a:xfrm>
            <a:off x="2120311" y="2265211"/>
            <a:ext cx="7724775" cy="4333875"/>
          </a:xfrm>
          <a:prstGeom prst="rect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ZoneTexte 3"/>
          <p:cNvSpPr txBox="1"/>
          <p:nvPr/>
        </p:nvSpPr>
        <p:spPr>
          <a:xfrm>
            <a:off x="3401599" y="3025513"/>
            <a:ext cx="5162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Train the trainer</a:t>
            </a:r>
          </a:p>
          <a:p>
            <a:pPr algn="ctr"/>
            <a:r>
              <a:rPr lang="fr-BE" sz="24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___</a:t>
            </a:r>
          </a:p>
          <a:p>
            <a:pPr algn="ctr"/>
            <a:endParaRPr lang="fr-BE" sz="2400" b="1" cap="sm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BE" sz="2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Bureau de vote papier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2777" y="0"/>
            <a:ext cx="13970955" cy="199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1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1" r="-1418" b="12350"/>
          <a:stretch/>
        </p:blipFill>
        <p:spPr>
          <a:xfrm>
            <a:off x="6419850" y="1361705"/>
            <a:ext cx="2990850" cy="2328540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1028722" y="1735781"/>
            <a:ext cx="10515600" cy="4985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3100" b="1" dirty="0" smtClean="0"/>
              <a:t>Documents à apporter</a:t>
            </a:r>
          </a:p>
          <a:p>
            <a:pPr marL="0" indent="0">
              <a:buNone/>
            </a:pPr>
            <a:endParaRPr lang="fr-BE" sz="2400" dirty="0" smtClean="0"/>
          </a:p>
          <a:p>
            <a:r>
              <a:rPr lang="fr-BE" sz="2300" dirty="0" smtClean="0"/>
              <a:t>Convocation + carte d’identité</a:t>
            </a:r>
          </a:p>
          <a:p>
            <a:endParaRPr lang="fr-BE" sz="2300" dirty="0" smtClean="0"/>
          </a:p>
          <a:p>
            <a:r>
              <a:rPr lang="fr-BE" sz="2300" dirty="0" smtClean="0"/>
              <a:t>Le </a:t>
            </a:r>
            <a:r>
              <a:rPr lang="fr-BE" sz="2300" dirty="0"/>
              <a:t>formulaire ACE4 vous ayant désigné comme </a:t>
            </a:r>
            <a:r>
              <a:rPr lang="fr-BE" sz="2300" dirty="0" smtClean="0"/>
              <a:t>président</a:t>
            </a:r>
          </a:p>
          <a:p>
            <a:endParaRPr lang="fr-BE" sz="2300" dirty="0"/>
          </a:p>
          <a:p>
            <a:r>
              <a:rPr lang="fr-BE" sz="2300" dirty="0" smtClean="0"/>
              <a:t>Le </a:t>
            </a:r>
            <a:r>
              <a:rPr lang="fr-BE" sz="2300" dirty="0"/>
              <a:t>formulaire ACE7 reprenant l’identité des assesseurs et des assesseurs suppléants de votre bureau </a:t>
            </a:r>
            <a:endParaRPr lang="fr-BE" sz="2300" dirty="0" smtClean="0"/>
          </a:p>
          <a:p>
            <a:endParaRPr lang="fr-BE" sz="2300" dirty="0"/>
          </a:p>
          <a:p>
            <a:r>
              <a:rPr lang="fr-BE" sz="2300" dirty="0" smtClean="0"/>
              <a:t>Les </a:t>
            </a:r>
            <a:r>
              <a:rPr lang="fr-BE" sz="2300" dirty="0"/>
              <a:t>formulaires A17, C23 et E19 dans lesquels est indiqué le lieu où les bulletins de vote et documents de votre bureau doivent être transportés après le </a:t>
            </a:r>
            <a:r>
              <a:rPr lang="fr-BE" sz="2300" dirty="0" smtClean="0"/>
              <a:t>scrutin</a:t>
            </a:r>
          </a:p>
          <a:p>
            <a:endParaRPr lang="fr-BE" sz="2300" dirty="0"/>
          </a:p>
          <a:p>
            <a:r>
              <a:rPr lang="fr-BE" sz="2300" dirty="0" smtClean="0"/>
              <a:t>Les </a:t>
            </a:r>
            <a:r>
              <a:rPr lang="fr-BE" sz="2300" dirty="0"/>
              <a:t>exemplaires des listes de pointage et les listes reprenant les modifications qui avaient été </a:t>
            </a:r>
            <a:r>
              <a:rPr lang="fr-BE" sz="2300" dirty="0" smtClean="0"/>
              <a:t>communiquées </a:t>
            </a:r>
            <a:r>
              <a:rPr lang="fr-BE" sz="2300" dirty="0"/>
              <a:t>par l’administration </a:t>
            </a:r>
            <a:r>
              <a:rPr lang="fr-BE" sz="2300" dirty="0" smtClean="0"/>
              <a:t>communale</a:t>
            </a:r>
          </a:p>
          <a:p>
            <a:endParaRPr lang="fr-BE" sz="2300" dirty="0"/>
          </a:p>
          <a:p>
            <a:r>
              <a:rPr lang="fr-BE" sz="2300" dirty="0" smtClean="0"/>
              <a:t>Les </a:t>
            </a:r>
            <a:r>
              <a:rPr lang="fr-BE" sz="2300" dirty="0"/>
              <a:t>paquets contenant les bulletins de vote </a:t>
            </a:r>
          </a:p>
          <a:p>
            <a:endParaRPr lang="fr-BE" sz="2400" dirty="0" smtClean="0"/>
          </a:p>
          <a:p>
            <a:endParaRPr lang="fr-BE" sz="24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64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28722" y="21156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 smtClean="0"/>
              <a:t>Responsabilité dans le local de vote</a:t>
            </a:r>
          </a:p>
          <a:p>
            <a:pPr marL="0" indent="0">
              <a:buNone/>
            </a:pPr>
            <a:endParaRPr lang="fr-BE" sz="2400" dirty="0" smtClean="0"/>
          </a:p>
          <a:p>
            <a:pPr lvl="1"/>
            <a:r>
              <a:rPr lang="fr-BE" sz="2000" dirty="0" smtClean="0"/>
              <a:t>Maintien de l’ordre et du respect du secret du vote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r-BE" sz="1400" dirty="0" smtClean="0"/>
              <a:t>Possibilité d’appel aux services de la police (après concertation avec le Bourgmestre ou le délégué de la commune)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sz="2000" dirty="0" smtClean="0"/>
              <a:t>Veiller </a:t>
            </a:r>
            <a:r>
              <a:rPr lang="fr-BE" sz="2000" dirty="0"/>
              <a:t>à ce qu’aucun objet suspect (sac ou autre) ne soit abandonné dans votre bureau par un </a:t>
            </a:r>
            <a:r>
              <a:rPr lang="fr-BE" sz="2000" dirty="0" smtClean="0"/>
              <a:t>électeur (vérifier régulièrement </a:t>
            </a:r>
            <a:r>
              <a:rPr lang="fr-BE" sz="2000" dirty="0"/>
              <a:t>les isoloirs lorsqu’aucun électeur n’occupe </a:t>
            </a:r>
            <a:r>
              <a:rPr lang="fr-BE" sz="2000" dirty="0" smtClean="0"/>
              <a:t>celui-ci, par exemple)</a:t>
            </a:r>
          </a:p>
          <a:p>
            <a:pPr marL="457200" lvl="1" indent="0">
              <a:buNone/>
            </a:pPr>
            <a:r>
              <a:rPr lang="fr-BE" sz="1800" dirty="0" smtClean="0">
                <a:sym typeface="Wingdings" panose="05000000000000000000" pitchFamily="2" charset="2"/>
              </a:rPr>
              <a:t>	</a:t>
            </a:r>
            <a:r>
              <a:rPr lang="fr-BE" sz="1400" dirty="0" smtClean="0">
                <a:sym typeface="Wingdings" panose="05000000000000000000" pitchFamily="2" charset="2"/>
              </a:rPr>
              <a:t> </a:t>
            </a:r>
            <a:r>
              <a:rPr lang="fr-BE" sz="1400" dirty="0" smtClean="0"/>
              <a:t>Les </a:t>
            </a:r>
            <a:r>
              <a:rPr lang="fr-BE" sz="1400" dirty="0"/>
              <a:t>autorités communales auront veillé à vérifier qu’aucun objet de ce type ne soit présent dans les </a:t>
            </a:r>
            <a:r>
              <a:rPr lang="fr-BE" sz="1400" dirty="0" smtClean="0"/>
              <a:t>bureaux </a:t>
            </a:r>
            <a:r>
              <a:rPr lang="fr-BE" sz="1400" dirty="0"/>
              <a:t>de vote avant l’ouverture de </a:t>
            </a:r>
            <a:r>
              <a:rPr lang="fr-BE" sz="1400" dirty="0" smtClean="0"/>
              <a:t>ceux-ci</a:t>
            </a:r>
            <a:endParaRPr lang="fr-BE" sz="18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4587" y1="60558" x2="34587" y2="60558"/>
                        <a14:foregroundMark x1="38167" y1="32767" x2="38167" y2="32767"/>
                        <a14:foregroundMark x1="36529" y1="37379" x2="36529" y2="37379"/>
                        <a14:foregroundMark x1="29976" y1="37621" x2="29976" y2="37621"/>
                        <a14:foregroundMark x1="66262" y1="21784" x2="66262" y2="21784"/>
                        <a14:foregroundMark x1="61408" y1="22209" x2="61408" y2="22209"/>
                        <a14:foregroundMark x1="66383" y1="21966" x2="66383" y2="21966"/>
                        <a14:backgroundMark x1="66930" y1="22391" x2="66930" y2="22391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906" t="13050" r="15002" b="11097"/>
          <a:stretch/>
        </p:blipFill>
        <p:spPr>
          <a:xfrm>
            <a:off x="9726706" y="1610576"/>
            <a:ext cx="1530724" cy="168052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64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28722" y="161057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 smtClean="0"/>
              <a:t>Constitution du bureau de vote</a:t>
            </a:r>
          </a:p>
          <a:p>
            <a:pPr lvl="1"/>
            <a:r>
              <a:rPr lang="fr-BE" sz="1800" dirty="0" smtClean="0"/>
              <a:t>Président et secrétaire : présence à partir de 6h45 du matin</a:t>
            </a:r>
          </a:p>
          <a:p>
            <a:pPr lvl="1"/>
            <a:r>
              <a:rPr lang="fr-BE" sz="1800" dirty="0" smtClean="0"/>
              <a:t>Témoins : </a:t>
            </a:r>
            <a:r>
              <a:rPr lang="fr-BE" sz="1800" dirty="0"/>
              <a:t>présence à partir </a:t>
            </a:r>
            <a:r>
              <a:rPr lang="fr-BE" sz="1800" dirty="0" smtClean="0"/>
              <a:t>de 7h avec le formulaire ACE10</a:t>
            </a:r>
            <a:endParaRPr lang="fr-BE" sz="1800" dirty="0"/>
          </a:p>
          <a:p>
            <a:pPr marL="457200" lvl="1" indent="0">
              <a:buNone/>
            </a:pPr>
            <a:endParaRPr lang="fr-BE" sz="20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049837"/>
              </p:ext>
            </p:extLst>
          </p:nvPr>
        </p:nvGraphicFramePr>
        <p:xfrm>
          <a:off x="1028722" y="2743200"/>
          <a:ext cx="10036790" cy="35526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82639">
                  <a:extLst>
                    <a:ext uri="{9D8B030D-6E8A-4147-A177-3AD203B41FA5}">
                      <a16:colId xmlns:a16="http://schemas.microsoft.com/office/drawing/2014/main" val="4048616355"/>
                    </a:ext>
                  </a:extLst>
                </a:gridCol>
                <a:gridCol w="6254151">
                  <a:extLst>
                    <a:ext uri="{9D8B030D-6E8A-4147-A177-3AD203B41FA5}">
                      <a16:colId xmlns:a16="http://schemas.microsoft.com/office/drawing/2014/main" val="526297530"/>
                    </a:ext>
                  </a:extLst>
                </a:gridCol>
              </a:tblGrid>
              <a:tr h="126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LES TÉMOINS PEUVENT :</a:t>
                      </a:r>
                      <a:endParaRPr lang="fr-B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41" marR="6494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LES TÉMOINS NE PEUVENT EN AUCUN CAS :</a:t>
                      </a:r>
                      <a:endParaRPr lang="fr-BE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41" marR="64941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71829"/>
                  </a:ext>
                </a:extLst>
              </a:tr>
              <a:tr h="3289795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Introduire une réclamation contre la désignation des assesseurs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Signer le procès-verbal et parapher les cachets apposés 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Signer la liste de pointage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Examiner la liste de pointage ainsi que tous les documents servant au scrutin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Demander de procéder à nouveau au tirage au sort de l'emplacement du cachet sur les bulletins de vote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Faire consigner leurs réclamations dans les procès-verbaux</a:t>
                      </a:r>
                      <a:endParaRPr lang="fr-BE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41" marR="64941" marT="0" marB="0"/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Déterminer le comportement du président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Essayer d'influencer le vote des électeurs ; toute manifestation des témoins comparable à de la propagande électorale est strictement interdite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Utiliser des appareils tels qu'un téléphone mobile dans le local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Rester près de la table des assesseurs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Accompagner les électeurs à l'isoloir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Glisser des bulletins de vote dans l'urne</a:t>
                      </a:r>
                      <a:endParaRPr lang="fr-BE" sz="1200" dirty="0" smtClean="0">
                        <a:effectLst/>
                      </a:endParaRP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1045845" algn="l"/>
                        </a:tabLst>
                      </a:pPr>
                      <a:r>
                        <a:rPr lang="fr-FR" sz="1200" dirty="0" smtClean="0">
                          <a:effectLst/>
                        </a:rPr>
                        <a:t>Modifier les documents de l'élection d'une manière ou d'une autre (sauf en apposant leur signature!)</a:t>
                      </a:r>
                      <a:endParaRPr lang="fr-BE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Si un témoin ne respecte pas ces règles, vous pouvez lui donner un avertissement ou même l'expulser du local, selon le degré de gravité que vous estimerez devoir donner à l'incident. </a:t>
                      </a:r>
                      <a:endParaRPr lang="fr-BE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effectLst/>
                        </a:rPr>
                        <a:t>Consignez dans le procès-verbal la mesure prise (par exemple l'ordre d'expulsion) et les motifs de celle-ci.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41" marR="64941" marT="0" marB="0" anchor="ctr"/>
                </a:tc>
                <a:extLst>
                  <a:ext uri="{0D108BD9-81ED-4DB2-BD59-A6C34878D82A}">
                    <a16:rowId xmlns:a16="http://schemas.microsoft.com/office/drawing/2014/main" val="1359065008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51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2762" y="1466550"/>
            <a:ext cx="11091560" cy="511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 smtClean="0"/>
              <a:t>Constitution du bureau de vote</a:t>
            </a:r>
          </a:p>
          <a:p>
            <a:pPr marL="0" indent="0">
              <a:buNone/>
            </a:pPr>
            <a:endParaRPr lang="fr-BE" sz="1800" b="1" dirty="0" smtClean="0"/>
          </a:p>
          <a:p>
            <a:pPr lvl="1"/>
            <a:r>
              <a:rPr lang="fr-BE" sz="2000" dirty="0" smtClean="0"/>
              <a:t>Observateurs internationaux : admis avec présentation de la carte d’accréditation du SPF Affaires étrangères</a:t>
            </a:r>
          </a:p>
          <a:p>
            <a:pPr marL="457200" lvl="1" indent="0">
              <a:buNone/>
            </a:pPr>
            <a:endParaRPr lang="fr-BE" sz="2000" dirty="0" smtClean="0"/>
          </a:p>
          <a:p>
            <a:pPr marL="457200" lvl="1" indent="0">
              <a:buNone/>
            </a:pPr>
            <a:r>
              <a:rPr lang="fr-BE" sz="1800" dirty="0"/>
              <a:t>	</a:t>
            </a:r>
            <a:r>
              <a:rPr lang="fr-BE" sz="1800" dirty="0" smtClean="0"/>
              <a:t>Les observateurs peuvent :</a:t>
            </a:r>
          </a:p>
          <a:p>
            <a:pPr marL="1371600" lvl="3" indent="0">
              <a:buClr>
                <a:srgbClr val="0070C0"/>
              </a:buClr>
              <a:buNone/>
            </a:pPr>
            <a:endParaRPr lang="fr-FR" dirty="0" smtClean="0"/>
          </a:p>
          <a:p>
            <a:pPr lvl="3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r-FR" dirty="0" smtClean="0"/>
              <a:t>Observer les opérations électorales dans les locaux de vote sans en être empêchés </a:t>
            </a:r>
          </a:p>
          <a:p>
            <a:pPr lvl="3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lvl="3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r-FR" dirty="0" smtClean="0"/>
              <a:t>Prendre connaissance des listes électorales</a:t>
            </a:r>
          </a:p>
          <a:p>
            <a:pPr marL="1371600" lvl="3" indent="0">
              <a:buClr>
                <a:srgbClr val="0070C0"/>
              </a:buClr>
              <a:buNone/>
            </a:pPr>
            <a:endParaRPr lang="fr-FR" dirty="0" smtClean="0"/>
          </a:p>
          <a:p>
            <a:pPr lvl="3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r-FR" dirty="0" smtClean="0"/>
              <a:t>Prendre connaissance des procès-verbaux établis par les bureaux de vote</a:t>
            </a:r>
          </a:p>
          <a:p>
            <a:pPr lvl="3"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1371600" lvl="3" indent="0">
              <a:buClr>
                <a:srgbClr val="0070C0"/>
              </a:buClr>
              <a:buNone/>
            </a:pPr>
            <a:endParaRPr lang="fr-BE" sz="1200" dirty="0" smtClean="0"/>
          </a:p>
          <a:p>
            <a:pPr marL="457200" lvl="1" indent="0">
              <a:buNone/>
            </a:pPr>
            <a:r>
              <a:rPr lang="fr-BE" sz="2100" b="1" dirty="0">
                <a:sym typeface="Wingdings" panose="05000000000000000000" pitchFamily="2" charset="2"/>
              </a:rPr>
              <a:t></a:t>
            </a:r>
            <a:r>
              <a:rPr lang="fr-BE" sz="2100" b="1" dirty="0" smtClean="0"/>
              <a:t> </a:t>
            </a:r>
            <a:r>
              <a:rPr lang="fr-BE" sz="2100" b="1" dirty="0"/>
              <a:t>Les observateurs doivent observer une stricte neutralité et respecter la législation électorale</a:t>
            </a:r>
            <a:r>
              <a:rPr lang="fr-BE" sz="2100" b="1" dirty="0" smtClean="0"/>
              <a:t>.</a:t>
            </a:r>
            <a:endParaRPr lang="fr-BE" sz="2100" b="1" dirty="0"/>
          </a:p>
          <a:p>
            <a:pPr lvl="1"/>
            <a:endParaRPr lang="fr-BE" sz="1800" dirty="0" smtClean="0"/>
          </a:p>
          <a:p>
            <a:pPr marL="457200" lvl="1" indent="0">
              <a:buNone/>
            </a:pPr>
            <a:endParaRPr lang="fr-BE" sz="1800" dirty="0"/>
          </a:p>
          <a:p>
            <a:pPr marL="457200" lvl="1" indent="0">
              <a:buNone/>
            </a:pPr>
            <a:endParaRPr lang="fr-BE" sz="1800" dirty="0"/>
          </a:p>
          <a:p>
            <a:pPr marL="457200" lvl="1" indent="0">
              <a:buNone/>
            </a:pPr>
            <a:endParaRPr lang="fr-BE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0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oupe de jeunes et vieu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1" t="13506" r="10585" b="11203"/>
          <a:stretch/>
        </p:blipFill>
        <p:spPr bwMode="auto">
          <a:xfrm>
            <a:off x="6453187" y="3968750"/>
            <a:ext cx="43148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2762" y="1466550"/>
            <a:ext cx="11091560" cy="511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 smtClean="0"/>
              <a:t>Constitution du bureau de vote</a:t>
            </a:r>
          </a:p>
          <a:p>
            <a:pPr marL="0" indent="0">
              <a:buNone/>
            </a:pPr>
            <a:endParaRPr lang="fr-BE" sz="1800" b="1" dirty="0" smtClean="0"/>
          </a:p>
          <a:p>
            <a:pPr lvl="1"/>
            <a:r>
              <a:rPr lang="fr-BE" dirty="0" smtClean="0"/>
              <a:t>Assesseurs : </a:t>
            </a:r>
            <a:r>
              <a:rPr lang="fr-BE" dirty="0"/>
              <a:t>présence à partir de </a:t>
            </a:r>
            <a:r>
              <a:rPr lang="fr-BE" dirty="0" smtClean="0"/>
              <a:t>7h15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2"/>
            <a:r>
              <a:rPr lang="fr-BE" sz="1600" dirty="0" smtClean="0"/>
              <a:t>Choisis parmi la liste des assesseurs établie par le président du bureau principal de canton</a:t>
            </a:r>
          </a:p>
          <a:p>
            <a:pPr marL="914400" lvl="2" indent="0">
              <a:buNone/>
            </a:pPr>
            <a:endParaRPr lang="fr-BE" sz="1600" dirty="0" smtClean="0"/>
          </a:p>
          <a:p>
            <a:pPr lvl="2"/>
            <a:r>
              <a:rPr lang="fr-BE" sz="1600" dirty="0" smtClean="0"/>
              <a:t>si insuffisant : désignation parmi les électeurs déjà présents dans le bureau de vote</a:t>
            </a:r>
          </a:p>
          <a:p>
            <a:pPr lvl="2"/>
            <a:endParaRPr lang="fr-BE" sz="1600" dirty="0"/>
          </a:p>
          <a:p>
            <a:pPr marL="914400" lvl="2" indent="0">
              <a:buNone/>
            </a:pPr>
            <a:r>
              <a:rPr lang="fr-BE" sz="1600" dirty="0" smtClean="0">
                <a:sym typeface="Wingdings" panose="05000000000000000000" pitchFamily="2" charset="2"/>
              </a:rPr>
              <a:t>	 Compléter le « relevé des assesseurs absents »</a:t>
            </a:r>
          </a:p>
          <a:p>
            <a:pPr marL="914400" lvl="2" indent="0">
              <a:buNone/>
            </a:pPr>
            <a:endParaRPr lang="fr-BE" sz="1600" dirty="0"/>
          </a:p>
          <a:p>
            <a:pPr marL="457200" lvl="1" indent="0">
              <a:buNone/>
            </a:pPr>
            <a:endParaRPr lang="fr-BE" sz="1800" dirty="0"/>
          </a:p>
          <a:p>
            <a:pPr marL="457200" lvl="1" indent="0">
              <a:buNone/>
            </a:pPr>
            <a:endParaRPr lang="fr-BE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61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2762" y="1466550"/>
            <a:ext cx="11091560" cy="511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/>
              <a:t>Prestation de serment des membres du bureau de vote</a:t>
            </a:r>
          </a:p>
          <a:p>
            <a:pPr marL="0" indent="0">
              <a:buNone/>
            </a:pPr>
            <a:endParaRPr lang="fr-BE" sz="1800" b="1" dirty="0" smtClean="0"/>
          </a:p>
          <a:p>
            <a:pPr marL="457200" lvl="1" indent="0">
              <a:buNone/>
            </a:pPr>
            <a:r>
              <a:rPr lang="fr-BE" sz="2000" dirty="0" smtClean="0">
                <a:sym typeface="Wingdings" panose="05000000000000000000" pitchFamily="2" charset="2"/>
              </a:rPr>
              <a:t>D’abord assesseurs, secrétaire et témoins</a:t>
            </a:r>
          </a:p>
          <a:p>
            <a:pPr marL="457200" lvl="1" indent="0">
              <a:buNone/>
            </a:pPr>
            <a:r>
              <a:rPr lang="fr-BE" sz="2000" dirty="0">
                <a:sym typeface="Wingdings" panose="05000000000000000000" pitchFamily="2" charset="2"/>
              </a:rPr>
              <a:t>	</a:t>
            </a:r>
            <a:endParaRPr lang="fr-BE" sz="20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BE" sz="2000" dirty="0">
                <a:sym typeface="Wingdings" panose="05000000000000000000" pitchFamily="2" charset="2"/>
              </a:rPr>
              <a:t>	</a:t>
            </a:r>
            <a:r>
              <a:rPr lang="fr-BE" sz="2000" dirty="0" smtClean="0">
                <a:sym typeface="Wingdings" panose="05000000000000000000" pitchFamily="2" charset="2"/>
              </a:rPr>
              <a:t>Ensuite président, en présence du bureau constitué</a:t>
            </a:r>
          </a:p>
          <a:p>
            <a:pPr marL="457200" lvl="1" indent="0">
              <a:buNone/>
            </a:pPr>
            <a:endParaRPr lang="fr-BE" sz="16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BE" sz="16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BE" sz="1600" dirty="0">
              <a:sym typeface="Wingdings" panose="05000000000000000000" pitchFamily="2" charset="2"/>
            </a:endParaRPr>
          </a:p>
          <a:p>
            <a:pPr marL="457200" lvl="1" indent="0" algn="ctr">
              <a:buNone/>
            </a:pPr>
            <a:r>
              <a:rPr lang="fr-B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« Je jure de garder le secret des votes »</a:t>
            </a:r>
          </a:p>
          <a:p>
            <a:pPr marL="914400" lvl="2" indent="0">
              <a:buNone/>
            </a:pPr>
            <a:endParaRPr lang="fr-BE" sz="1600" dirty="0"/>
          </a:p>
          <a:p>
            <a:pPr marL="457200" lvl="1" indent="0">
              <a:buNone/>
            </a:pPr>
            <a:endParaRPr lang="fr-BE" sz="1800" dirty="0"/>
          </a:p>
          <a:p>
            <a:pPr marL="457200" lvl="1" indent="0">
              <a:buNone/>
            </a:pPr>
            <a:endParaRPr lang="fr-BE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87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2762" y="1466550"/>
            <a:ext cx="11091560" cy="511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/>
              <a:t>Répartition des </a:t>
            </a:r>
            <a:r>
              <a:rPr lang="fr-BE" sz="2400" b="1" dirty="0" smtClean="0"/>
              <a:t>tâches</a:t>
            </a:r>
            <a:endParaRPr lang="fr-BE" sz="2400" b="1" dirty="0"/>
          </a:p>
          <a:p>
            <a:pPr marL="0" indent="0">
              <a:buNone/>
            </a:pPr>
            <a:endParaRPr lang="fr-BE" sz="1800" b="1" dirty="0" smtClean="0"/>
          </a:p>
          <a:p>
            <a:pPr marL="914400" lvl="2" indent="0">
              <a:buNone/>
            </a:pPr>
            <a:endParaRPr lang="fr-BE" sz="1600" dirty="0"/>
          </a:p>
          <a:p>
            <a:pPr marL="457200" lvl="1" indent="0">
              <a:buNone/>
            </a:pPr>
            <a:endParaRPr lang="fr-BE" sz="1800" dirty="0"/>
          </a:p>
          <a:p>
            <a:pPr marL="457200" lvl="1" indent="0">
              <a:buNone/>
            </a:pPr>
            <a:endParaRPr lang="fr-BE" sz="2000" dirty="0"/>
          </a:p>
        </p:txBody>
      </p:sp>
      <p:graphicFrame>
        <p:nvGraphicFramePr>
          <p:cNvPr id="6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65292"/>
              </p:ext>
            </p:extLst>
          </p:nvPr>
        </p:nvGraphicFramePr>
        <p:xfrm>
          <a:off x="269882" y="1610576"/>
          <a:ext cx="11739238" cy="4639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 descr="Kaart, Identificatie, Identiteitskaart, Id Kaart, Pas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3" y="1800213"/>
            <a:ext cx="850607" cy="56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Gratuit Photos gratuites de boîtes, chèque, choix Photos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42000"/>
                    </a14:imgEffect>
                    <a14:imgEffect>
                      <a14:brightnessContrast bright="13000"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940" r="15604"/>
          <a:stretch/>
        </p:blipFill>
        <p:spPr bwMode="auto">
          <a:xfrm>
            <a:off x="4192738" y="1683727"/>
            <a:ext cx="1030798" cy="68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Timbre, Timbre En Caoutchouc, Cachet, Encr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4150" b="93676" l="7262" r="91982">
                        <a14:foregroundMark x1="65507" y1="28458" x2="65507" y2="28458"/>
                        <a14:foregroundMark x1="79425" y1="66601" x2="79425" y2="66601"/>
                        <a14:foregroundMark x1="47504" y1="31621" x2="47504" y2="31621"/>
                        <a14:foregroundMark x1="81089" y1="80632" x2="81089" y2="80632"/>
                        <a14:foregroundMark x1="48563" y1="79249" x2="48563" y2="79249"/>
                        <a14:foregroundMark x1="56581" y1="77470" x2="56581" y2="77470"/>
                        <a14:foregroundMark x1="60666" y1="79644" x2="60666" y2="79644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36" t="4075" r="8092" b="6264"/>
          <a:stretch/>
        </p:blipFill>
        <p:spPr bwMode="auto">
          <a:xfrm>
            <a:off x="5325494" y="5451046"/>
            <a:ext cx="1346096" cy="108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Gratuit Photos gratuites de boîtes, chèque, choix Photos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42000"/>
                    </a14:imgEffect>
                    <a14:imgEffect>
                      <a14:brightnessContrast bright="13000"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940" r="15604"/>
          <a:stretch/>
        </p:blipFill>
        <p:spPr bwMode="auto">
          <a:xfrm>
            <a:off x="2349417" y="5761334"/>
            <a:ext cx="1171023" cy="77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51" y="1248300"/>
            <a:ext cx="1286801" cy="724550"/>
          </a:xfrm>
          <a:prstGeom prst="rect">
            <a:avLst/>
          </a:prstGeom>
        </p:spPr>
      </p:pic>
      <p:pic>
        <p:nvPicPr>
          <p:cNvPr id="15" name="Picture 7" descr="Timbre, Timbre En Caoutchouc, Cachet, Encr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4150" b="93676" l="7262" r="91982">
                        <a14:foregroundMark x1="65507" y1="28458" x2="65507" y2="28458"/>
                        <a14:foregroundMark x1="79425" y1="66601" x2="79425" y2="66601"/>
                        <a14:foregroundMark x1="47504" y1="31621" x2="47504" y2="31621"/>
                        <a14:foregroundMark x1="81089" y1="80632" x2="81089" y2="80632"/>
                        <a14:foregroundMark x1="48563" y1="79249" x2="48563" y2="79249"/>
                        <a14:foregroundMark x1="56581" y1="77470" x2="56581" y2="77470"/>
                        <a14:foregroundMark x1="60666" y1="79644" x2="60666" y2="79644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36" t="4075" r="8092" b="6264"/>
          <a:stretch/>
        </p:blipFill>
        <p:spPr bwMode="auto">
          <a:xfrm>
            <a:off x="9409814" y="5836890"/>
            <a:ext cx="1224658" cy="98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16</a:t>
            </a:fld>
            <a:endParaRPr lang="fr-BE"/>
          </a:p>
        </p:txBody>
      </p:sp>
      <p:sp>
        <p:nvSpPr>
          <p:cNvPr id="2" name="ZoneTexte 1"/>
          <p:cNvSpPr txBox="1"/>
          <p:nvPr/>
        </p:nvSpPr>
        <p:spPr>
          <a:xfrm>
            <a:off x="1" y="6617792"/>
            <a:ext cx="4392705" cy="230832"/>
          </a:xfrm>
          <a:prstGeom prst="rect">
            <a:avLst/>
          </a:prstGeom>
          <a:ln>
            <a:solidFill>
              <a:srgbClr val="EAE34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900" b="1" dirty="0" smtClean="0"/>
              <a:t>*Carte </a:t>
            </a:r>
            <a:r>
              <a:rPr lang="fr-BE" sz="900" b="1" dirty="0"/>
              <a:t>d’identité, passeport, titre de séjour, et permis de conduire (belge ou européen)</a:t>
            </a:r>
          </a:p>
        </p:txBody>
      </p:sp>
    </p:spTree>
    <p:extLst>
      <p:ext uri="{BB962C8B-B14F-4D97-AF65-F5344CB8AC3E}">
        <p14:creationId xmlns:p14="http://schemas.microsoft.com/office/powerpoint/2010/main" val="40525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28722" y="1610576"/>
            <a:ext cx="10515600" cy="513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b="1" dirty="0"/>
              <a:t>Déballage des paquets contenant les bulletins de vote et comptage de </a:t>
            </a:r>
            <a:r>
              <a:rPr lang="fr-BE" sz="2400" b="1" dirty="0" smtClean="0"/>
              <a:t>ceux-ci</a:t>
            </a:r>
            <a:endParaRPr lang="fr-BE" sz="2000" dirty="0" smtClean="0"/>
          </a:p>
          <a:p>
            <a:pPr marL="0" indent="0">
              <a:buNone/>
            </a:pPr>
            <a:r>
              <a:rPr lang="fr-BE" sz="2000" dirty="0" smtClean="0"/>
              <a:t>Le bureau ouvre et compte les bulletins de vote</a:t>
            </a:r>
          </a:p>
          <a:p>
            <a:pPr marL="0" indent="0">
              <a:buNone/>
            </a:pPr>
            <a:endParaRPr lang="fr-BE" sz="2000" dirty="0" smtClean="0"/>
          </a:p>
          <a:p>
            <a:pPr marL="0" indent="0">
              <a:buNone/>
            </a:pPr>
            <a:r>
              <a:rPr lang="fr-BE" sz="2000" dirty="0" smtClean="0"/>
              <a:t>Astuce : travailler par paquet de 50 bulletins pour faciliter le comptage</a:t>
            </a:r>
          </a:p>
          <a:p>
            <a:pPr marL="0" indent="0">
              <a:buNone/>
            </a:pPr>
            <a:endParaRPr lang="fr-BE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fr-BE" sz="2000" b="1" dirty="0" smtClean="0">
                <a:sym typeface="Wingdings" panose="05000000000000000000" pitchFamily="2" charset="2"/>
              </a:rPr>
              <a:t>Consigner </a:t>
            </a:r>
            <a:r>
              <a:rPr lang="fr-BE" sz="2000" b="1" dirty="0">
                <a:sym typeface="Wingdings" panose="05000000000000000000" pitchFamily="2" charset="2"/>
              </a:rPr>
              <a:t>dans le </a:t>
            </a:r>
            <a:r>
              <a:rPr lang="fr-BE" sz="2000" b="1" dirty="0" smtClean="0">
                <a:sym typeface="Wingdings" panose="05000000000000000000" pitchFamily="2" charset="2"/>
              </a:rPr>
              <a:t>PV</a:t>
            </a:r>
          </a:p>
          <a:p>
            <a:pPr>
              <a:buFont typeface="Wingdings" panose="05000000000000000000" pitchFamily="2" charset="2"/>
              <a:buChar char="è"/>
            </a:pPr>
            <a:endParaRPr lang="fr-B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BE" sz="2000" dirty="0" smtClean="0">
                <a:sym typeface="Wingdings" panose="05000000000000000000" pitchFamily="2" charset="2"/>
              </a:rPr>
              <a:t>En cas de problème avec les bulletins  contacter le bureau principal de canton</a:t>
            </a:r>
            <a:endParaRPr lang="fr-BE" sz="2000" dirty="0"/>
          </a:p>
          <a:p>
            <a:pPr marL="0" indent="0">
              <a:buNone/>
            </a:pPr>
            <a:endParaRPr lang="fr-BE" sz="20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98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28722" y="1610576"/>
            <a:ext cx="10515600" cy="513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000" dirty="0" smtClean="0"/>
              <a:t>Contrôle des urnes : ouvrir et vérifier qu’elles sont vides, puis fermer définitivement</a:t>
            </a:r>
          </a:p>
          <a:p>
            <a:pPr marL="0" indent="0">
              <a:buNone/>
            </a:pPr>
            <a:endParaRPr lang="fr-BE" sz="1100" dirty="0" smtClean="0"/>
          </a:p>
          <a:p>
            <a:pPr marL="914400" lvl="2" indent="0">
              <a:buNone/>
            </a:pPr>
            <a:r>
              <a:rPr lang="fr-BE" sz="1800" dirty="0" smtClean="0">
                <a:sym typeface="Wingdings" panose="05000000000000000000" pitchFamily="2" charset="2"/>
              </a:rPr>
              <a:t> Une clé pour le président, l’autre clé à l’assesseur le plus âgé</a:t>
            </a:r>
            <a:endParaRPr lang="fr-BE" sz="1800" dirty="0" smtClean="0"/>
          </a:p>
          <a:p>
            <a:pPr marL="0" indent="0">
              <a:buNone/>
            </a:pPr>
            <a:endParaRPr lang="fr-BE" sz="1100" dirty="0" smtClean="0"/>
          </a:p>
          <a:p>
            <a:pPr marL="0" indent="0">
              <a:buNone/>
            </a:pPr>
            <a:r>
              <a:rPr lang="fr-BE" sz="2000" dirty="0" smtClean="0"/>
              <a:t>Estampillage des bulletins de vote : tirage au sort pour déterminer l’emplacement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sz="1600" dirty="0" smtClean="0"/>
              <a:t>Prenez </a:t>
            </a:r>
            <a:r>
              <a:rPr lang="fr-BE" sz="1600" dirty="0"/>
              <a:t>un bulletin de vote qui est plié en quatre;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sz="1600" dirty="0" smtClean="0"/>
              <a:t>Déterminez </a:t>
            </a:r>
            <a:r>
              <a:rPr lang="fr-BE" sz="1600" dirty="0"/>
              <a:t>sur l'une des faces externes neuf emplacements possibles pour l'estampillage en divisant celle-ci en parts égales en traçant deux lignes horizontales et deux lignes verticales;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sz="1600" dirty="0" smtClean="0"/>
              <a:t>Numérotez </a:t>
            </a:r>
            <a:r>
              <a:rPr lang="fr-BE" sz="1600" dirty="0"/>
              <a:t>de 1 à 9 les cases ainsi obtenues;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BE" sz="1600" dirty="0" smtClean="0"/>
              <a:t>Tirez </a:t>
            </a:r>
            <a:r>
              <a:rPr lang="fr-BE" sz="1600" dirty="0"/>
              <a:t>au sort un numéro de 1 à 9; ce numéro détermine l'emplacement du timbre à date sur les bulletins de vote remis aux électeurs</a:t>
            </a:r>
            <a:r>
              <a:rPr lang="fr-BE" sz="16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fr-BE" sz="1600" dirty="0" smtClean="0"/>
          </a:p>
          <a:p>
            <a:pPr marL="3657600" lvl="8" indent="0">
              <a:buNone/>
            </a:pPr>
            <a:endParaRPr lang="fr-BE" sz="1400" b="1" i="1" dirty="0" smtClean="0"/>
          </a:p>
          <a:p>
            <a:pPr marL="3657600" lvl="8" indent="0">
              <a:buNone/>
            </a:pPr>
            <a:r>
              <a:rPr lang="fr-BE" sz="1400" b="1" i="1" dirty="0">
                <a:solidFill>
                  <a:srgbClr val="C00000"/>
                </a:solidFill>
              </a:rPr>
              <a:t>Le modèle de bulletin de vote devra être transmis au bureau de </a:t>
            </a:r>
            <a:r>
              <a:rPr lang="fr-BE" sz="1400" b="1" i="1" dirty="0" smtClean="0">
                <a:solidFill>
                  <a:srgbClr val="C00000"/>
                </a:solidFill>
              </a:rPr>
              <a:t>dépouillement !</a:t>
            </a:r>
            <a:endParaRPr lang="fr-BE" sz="1400" b="1" i="1" dirty="0">
              <a:solidFill>
                <a:srgbClr val="C00000"/>
              </a:solidFill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509711" y="4754854"/>
            <a:ext cx="3128963" cy="1987549"/>
            <a:chOff x="2970" y="3540"/>
            <a:chExt cx="4365" cy="2478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3060" y="3555"/>
              <a:ext cx="4275" cy="2463"/>
              <a:chOff x="3060" y="3555"/>
              <a:chExt cx="5130" cy="2955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060" y="3555"/>
                <a:ext cx="5130" cy="29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BE"/>
              </a:p>
            </p:txBody>
          </p:sp>
          <p:grpSp>
            <p:nvGrpSpPr>
              <p:cNvPr id="22" name="Group 6"/>
              <p:cNvGrpSpPr>
                <a:grpSpLocks/>
              </p:cNvGrpSpPr>
              <p:nvPr/>
            </p:nvGrpSpPr>
            <p:grpSpPr bwMode="auto">
              <a:xfrm>
                <a:off x="3060" y="3555"/>
                <a:ext cx="5130" cy="2955"/>
                <a:chOff x="3060" y="3555"/>
                <a:chExt cx="5130" cy="2955"/>
              </a:xfrm>
            </p:grpSpPr>
            <p:cxnSp>
              <p:nvCxnSpPr>
                <p:cNvPr id="23" name="Line 7"/>
                <p:cNvCxnSpPr>
                  <a:cxnSpLocks noChangeShapeType="1"/>
                </p:cNvCxnSpPr>
                <p:nvPr/>
              </p:nvCxnSpPr>
              <p:spPr bwMode="auto">
                <a:xfrm>
                  <a:off x="4785" y="3570"/>
                  <a:ext cx="0" cy="29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Line 8"/>
                <p:cNvCxnSpPr>
                  <a:cxnSpLocks noChangeShapeType="1"/>
                </p:cNvCxnSpPr>
                <p:nvPr/>
              </p:nvCxnSpPr>
              <p:spPr bwMode="auto">
                <a:xfrm>
                  <a:off x="6540" y="3555"/>
                  <a:ext cx="0" cy="29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Line 9"/>
                <p:cNvCxnSpPr>
                  <a:cxnSpLocks noChangeShapeType="1"/>
                </p:cNvCxnSpPr>
                <p:nvPr/>
              </p:nvCxnSpPr>
              <p:spPr bwMode="auto">
                <a:xfrm>
                  <a:off x="3060" y="4515"/>
                  <a:ext cx="513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10"/>
                <p:cNvCxnSpPr>
                  <a:cxnSpLocks noChangeShapeType="1"/>
                </p:cNvCxnSpPr>
                <p:nvPr/>
              </p:nvCxnSpPr>
              <p:spPr bwMode="auto">
                <a:xfrm>
                  <a:off x="3060" y="5535"/>
                  <a:ext cx="513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985" y="3540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BE" sz="8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425" y="3540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BE" sz="8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5908" y="3540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fr-BE" sz="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970" y="4320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fr-BE" sz="8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410" y="4320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fr-BE" sz="8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898" y="4320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fr-BE" sz="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970" y="5175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fr-BE" sz="8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410" y="5175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fr-BE" sz="8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5898" y="5175"/>
              <a:ext cx="43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fr-BE" sz="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24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28722" y="1610576"/>
            <a:ext cx="10515600" cy="513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000" dirty="0"/>
              <a:t>Vote préalable par les membres du </a:t>
            </a:r>
            <a:r>
              <a:rPr lang="fr-BE" sz="2000" dirty="0" smtClean="0"/>
              <a:t>bureau (avant </a:t>
            </a:r>
            <a:r>
              <a:rPr lang="fr-BE" sz="2000" dirty="0"/>
              <a:t>l’ouverture du bureau de </a:t>
            </a:r>
            <a:r>
              <a:rPr lang="fr-BE" sz="2000" dirty="0" smtClean="0"/>
              <a:t>vote, de préférence)</a:t>
            </a:r>
            <a:endParaRPr lang="fr-BE" sz="1800" dirty="0" smtClean="0"/>
          </a:p>
          <a:p>
            <a:pPr marL="895350" indent="0">
              <a:buNone/>
            </a:pPr>
            <a:r>
              <a:rPr lang="fr-BE" sz="1800" dirty="0" smtClean="0"/>
              <a:t>Le </a:t>
            </a:r>
            <a:r>
              <a:rPr lang="fr-BE" sz="1800" dirty="0"/>
              <a:t>scrutin est déclaré ouvert à 8 </a:t>
            </a:r>
            <a:r>
              <a:rPr lang="fr-BE" sz="1800" dirty="0" smtClean="0"/>
              <a:t>heures</a:t>
            </a:r>
            <a:endParaRPr lang="fr-BE" sz="1800" dirty="0"/>
          </a:p>
          <a:p>
            <a:pPr marL="895350" indent="0">
              <a:buNone/>
            </a:pPr>
            <a:r>
              <a:rPr lang="fr-BE" sz="1800" dirty="0"/>
              <a:t>Les électeurs peuvent voter jusqu'à 14 </a:t>
            </a:r>
            <a:r>
              <a:rPr lang="fr-BE" sz="1800" dirty="0" smtClean="0"/>
              <a:t>heures</a:t>
            </a:r>
            <a:endParaRPr lang="fr-BE" sz="1800" dirty="0"/>
          </a:p>
          <a:p>
            <a:pPr marL="0" indent="0">
              <a:buNone/>
            </a:pPr>
            <a:endParaRPr lang="fr-BE" sz="1600" dirty="0" smtClean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05636"/>
              </p:ext>
            </p:extLst>
          </p:nvPr>
        </p:nvGraphicFramePr>
        <p:xfrm>
          <a:off x="1154638" y="3139441"/>
          <a:ext cx="9227610" cy="3195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7512">
                  <a:extLst>
                    <a:ext uri="{9D8B030D-6E8A-4147-A177-3AD203B41FA5}">
                      <a16:colId xmlns:a16="http://schemas.microsoft.com/office/drawing/2014/main" val="4139791319"/>
                    </a:ext>
                  </a:extLst>
                </a:gridCol>
                <a:gridCol w="4610098">
                  <a:extLst>
                    <a:ext uri="{9D8B030D-6E8A-4147-A177-3AD203B41FA5}">
                      <a16:colId xmlns:a16="http://schemas.microsoft.com/office/drawing/2014/main" val="1159425921"/>
                    </a:ext>
                  </a:extLst>
                </a:gridCol>
              </a:tblGrid>
              <a:tr h="793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smtClean="0">
                          <a:effectLst/>
                        </a:rPr>
                        <a:t>Électeurs admis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BE" sz="1600" dirty="0" smtClean="0">
                          <a:effectLst/>
                        </a:rPr>
                        <a:t>Électeurs non admis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13297"/>
                  </a:ext>
                </a:extLst>
              </a:tr>
              <a:tr h="24021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BE" sz="1200" baseline="0" dirty="0" smtClean="0"/>
                        <a:t>Électeurs inscrits sur la liste de pointage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BE" sz="1200" baseline="0" dirty="0" smtClean="0"/>
                        <a:t>Membres du bureau (électeurs dans la circonscription électorale)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BE" sz="1200" baseline="0" dirty="0" smtClean="0"/>
                        <a:t>Témoins (électeurs dans la circonscription électorale)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BE" sz="1200" baseline="0" dirty="0" smtClean="0"/>
                        <a:t>Électeur en situation de handicap sollicitant un isoloir adapté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l">
                        <a:spcAft>
                          <a:spcPts val="1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BE" sz="1200" dirty="0" smtClean="0"/>
                        <a:t>La commune vous communiquera ces noms.</a:t>
                      </a:r>
                      <a:r>
                        <a:rPr lang="fr-BE" sz="1200" baseline="0" dirty="0" smtClean="0"/>
                        <a:t> Cela peut se faire jusqu'au jour du scrutin.</a:t>
                      </a:r>
                      <a:endParaRPr lang="fr-BE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75628"/>
                  </a:ext>
                </a:extLst>
              </a:tr>
            </a:tbl>
          </a:graphicData>
        </a:graphic>
      </p:graphicFrame>
      <p:pic>
        <p:nvPicPr>
          <p:cNvPr id="28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3" t="1675" r="26041" b="3333"/>
          <a:stretch>
            <a:fillRect/>
          </a:stretch>
        </p:blipFill>
        <p:spPr bwMode="auto">
          <a:xfrm>
            <a:off x="10533073" y="3451284"/>
            <a:ext cx="860425" cy="100798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9" name="&quot;No&quot; Symbol 13"/>
          <p:cNvSpPr/>
          <p:nvPr/>
        </p:nvSpPr>
        <p:spPr>
          <a:xfrm>
            <a:off x="10479415" y="3453873"/>
            <a:ext cx="967740" cy="1059180"/>
          </a:xfrm>
          <a:prstGeom prst="noSmoking">
            <a:avLst>
              <a:gd name="adj" fmla="val 2925"/>
            </a:avLst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pic>
        <p:nvPicPr>
          <p:cNvPr id="3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3" t="1675" r="26041" b="3333"/>
          <a:stretch>
            <a:fillRect/>
          </a:stretch>
        </p:blipFill>
        <p:spPr bwMode="auto">
          <a:xfrm>
            <a:off x="242132" y="3451283"/>
            <a:ext cx="815340" cy="95440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1" name="Donut 10"/>
          <p:cNvSpPr/>
          <p:nvPr/>
        </p:nvSpPr>
        <p:spPr>
          <a:xfrm>
            <a:off x="156232" y="3451283"/>
            <a:ext cx="929640" cy="1013460"/>
          </a:xfrm>
          <a:prstGeom prst="donut">
            <a:avLst>
              <a:gd name="adj" fmla="val 5372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05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22" y="1713606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sz="2400" dirty="0" smtClean="0"/>
              <a:t>Avant le scrutin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Le jour de scrutin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Après la clôture du scrutin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Jeton </a:t>
            </a:r>
            <a:r>
              <a:rPr lang="fr-BE" sz="2400" dirty="0"/>
              <a:t>de présence, </a:t>
            </a:r>
            <a:r>
              <a:rPr lang="fr-BE" sz="2400" dirty="0" smtClean="0"/>
              <a:t>indemnités </a:t>
            </a:r>
            <a:r>
              <a:rPr lang="fr-BE" sz="2400" dirty="0"/>
              <a:t>de déplacement et Police </a:t>
            </a:r>
            <a:r>
              <a:rPr lang="fr-BE" sz="2400" dirty="0" smtClean="0"/>
              <a:t>d’assurance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Rapports avec l’électeur</a:t>
            </a:r>
          </a:p>
        </p:txBody>
      </p:sp>
      <p:pic>
        <p:nvPicPr>
          <p:cNvPr id="7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171723" y="663307"/>
            <a:ext cx="9157646" cy="659218"/>
          </a:xfrm>
        </p:spPr>
        <p:txBody>
          <a:bodyPr>
            <a:normAutofit/>
          </a:bodyPr>
          <a:lstStyle/>
          <a:p>
            <a:r>
              <a:rPr lang="fr-BE" sz="28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endParaRPr lang="fr-BE" sz="2800" b="1" cap="small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407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Admission dans le bureau de vote :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 smtClean="0"/>
              <a:t>	Nombre d’électeurs dans le local ≤ nombre d’isoloirs disponibles</a:t>
            </a:r>
            <a:endParaRPr lang="fr-BE" sz="2400" dirty="0"/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r>
              <a:rPr lang="fr-BE" sz="2400" dirty="0" smtClean="0"/>
              <a:t>L'électeur </a:t>
            </a:r>
            <a:r>
              <a:rPr lang="fr-BE" sz="2400" dirty="0"/>
              <a:t>qui n'est pas muni de sa convocation ne peut être admis au scrutin que si le bureau reconnaît son identité et sa qualité </a:t>
            </a:r>
            <a:r>
              <a:rPr lang="fr-BE" sz="2400" dirty="0" smtClean="0"/>
              <a:t>d'électeur</a:t>
            </a:r>
            <a:endParaRPr lang="fr-BE" sz="2400" dirty="0"/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r>
              <a:rPr lang="fr-BE" sz="2400" dirty="0"/>
              <a:t>Après avoir admis un électeur au scrutin, le nom de celui-ci est marqué d’un X sur la liste de </a:t>
            </a:r>
            <a:r>
              <a:rPr lang="fr-BE" sz="2400" dirty="0" smtClean="0"/>
              <a:t>pointage</a:t>
            </a:r>
            <a:endParaRPr lang="fr-BE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22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1028722" y="1718100"/>
            <a:ext cx="10515600" cy="4638250"/>
          </a:xfrm>
          <a:solidFill>
            <a:schemeClr val="bg2">
              <a:lumMod val="9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Procédure de vote</a:t>
            </a:r>
          </a:p>
          <a:p>
            <a:pPr marL="0" indent="0">
              <a:buNone/>
            </a:pPr>
            <a:r>
              <a:rPr lang="fr-BE" sz="2000" dirty="0" smtClean="0"/>
              <a:t>	Donner le(s</a:t>
            </a:r>
            <a:r>
              <a:rPr lang="fr-BE" sz="2000" dirty="0"/>
              <a:t>) bulletin(s) de vote suivant(s</a:t>
            </a:r>
            <a:r>
              <a:rPr lang="fr-BE" sz="2000" dirty="0" smtClean="0"/>
              <a:t>) :</a:t>
            </a:r>
            <a:endParaRPr lang="fr-BE" sz="2000" dirty="0"/>
          </a:p>
          <a:p>
            <a:r>
              <a:rPr lang="fr-BE" sz="1800" dirty="0" smtClean="0"/>
              <a:t>Convocation </a:t>
            </a:r>
            <a:r>
              <a:rPr lang="fr-BE" sz="1800" b="1" dirty="0" smtClean="0">
                <a:solidFill>
                  <a:schemeClr val="bg1"/>
                </a:solidFill>
              </a:rPr>
              <a:t>blanche</a:t>
            </a:r>
            <a:r>
              <a:rPr lang="fr-BE" sz="1800" dirty="0" smtClean="0"/>
              <a:t> : </a:t>
            </a:r>
            <a:r>
              <a:rPr lang="fr-BE" sz="1800" b="1" dirty="0" smtClean="0"/>
              <a:t>TROIS</a:t>
            </a:r>
            <a:r>
              <a:rPr lang="fr-BE" sz="1800" dirty="0" smtClean="0"/>
              <a:t> bulletins de vote : un de couleur </a:t>
            </a:r>
            <a:r>
              <a:rPr lang="fr-BE" sz="1800" dirty="0" smtClean="0">
                <a:solidFill>
                  <a:schemeClr val="accent1"/>
                </a:solidFill>
              </a:rPr>
              <a:t>bleue</a:t>
            </a:r>
            <a:r>
              <a:rPr lang="fr-BE" sz="1800" dirty="0" smtClean="0"/>
              <a:t> pour l'élection du Parlement </a:t>
            </a:r>
            <a:r>
              <a:rPr lang="fr-BE" sz="1800" dirty="0"/>
              <a:t>européen, un de couleur </a:t>
            </a:r>
            <a:r>
              <a:rPr lang="fr-BE" sz="1800" dirty="0">
                <a:solidFill>
                  <a:schemeClr val="bg1"/>
                </a:solidFill>
              </a:rPr>
              <a:t>blanche</a:t>
            </a:r>
            <a:r>
              <a:rPr lang="fr-BE" sz="1800" dirty="0"/>
              <a:t> pour l'élection de la Chambre et un de couleur </a:t>
            </a:r>
            <a:r>
              <a:rPr lang="fr-BE" sz="1800" dirty="0">
                <a:solidFill>
                  <a:srgbClr val="FF99CC"/>
                </a:solidFill>
              </a:rPr>
              <a:t>rose</a:t>
            </a:r>
            <a:r>
              <a:rPr lang="fr-BE" sz="1800" dirty="0"/>
              <a:t> pour l'élection du Parlement </a:t>
            </a:r>
            <a:r>
              <a:rPr lang="fr-BE" sz="1800" dirty="0" smtClean="0"/>
              <a:t>wallon </a:t>
            </a:r>
            <a:r>
              <a:rPr lang="fr-BE" sz="1800" b="1" dirty="0"/>
              <a:t>(TYPE </a:t>
            </a:r>
            <a:r>
              <a:rPr lang="fr-BE" sz="1800" b="1" dirty="0" smtClean="0"/>
              <a:t>1)</a:t>
            </a:r>
            <a:endParaRPr lang="fr-BE" sz="1800" b="1" dirty="0"/>
          </a:p>
          <a:p>
            <a:r>
              <a:rPr lang="fr-BE" sz="1800" dirty="0" smtClean="0"/>
              <a:t>Convocation </a:t>
            </a:r>
            <a:r>
              <a:rPr lang="fr-BE" sz="1800" b="1" dirty="0">
                <a:solidFill>
                  <a:schemeClr val="accent1"/>
                </a:solidFill>
              </a:rPr>
              <a:t>bleue</a:t>
            </a:r>
            <a:r>
              <a:rPr lang="fr-BE" sz="1800" dirty="0"/>
              <a:t> : </a:t>
            </a:r>
            <a:r>
              <a:rPr lang="fr-BE" sz="1800" b="1" dirty="0"/>
              <a:t>UN</a:t>
            </a:r>
            <a:r>
              <a:rPr lang="fr-BE" sz="1800" dirty="0"/>
              <a:t> bulletin de vote de couleur </a:t>
            </a:r>
            <a:r>
              <a:rPr lang="fr-BE" sz="1800" dirty="0">
                <a:solidFill>
                  <a:schemeClr val="accent1"/>
                </a:solidFill>
              </a:rPr>
              <a:t>bleue</a:t>
            </a:r>
            <a:r>
              <a:rPr lang="fr-BE" sz="1800" dirty="0"/>
              <a:t> pour l'élection du Parlement européen </a:t>
            </a:r>
            <a:r>
              <a:rPr lang="fr-BE" sz="1800" b="1" dirty="0"/>
              <a:t>(TYPE 2</a:t>
            </a:r>
            <a:r>
              <a:rPr lang="fr-BE" sz="1800" b="1" dirty="0" smtClean="0"/>
              <a:t>)</a:t>
            </a:r>
            <a:endParaRPr lang="fr-BE" sz="1800" b="1" dirty="0"/>
          </a:p>
          <a:p>
            <a:r>
              <a:rPr lang="fr-BE" sz="1800" dirty="0" smtClean="0"/>
              <a:t>Convocation </a:t>
            </a:r>
            <a:r>
              <a:rPr lang="fr-BE" sz="1800" b="1" dirty="0">
                <a:solidFill>
                  <a:schemeClr val="accent4"/>
                </a:solidFill>
              </a:rPr>
              <a:t>jaune</a:t>
            </a:r>
            <a:r>
              <a:rPr lang="fr-BE" sz="1800" dirty="0"/>
              <a:t> : </a:t>
            </a:r>
            <a:r>
              <a:rPr lang="fr-BE" sz="1800" b="1" dirty="0"/>
              <a:t>UN</a:t>
            </a:r>
            <a:r>
              <a:rPr lang="fr-BE" sz="1800" dirty="0"/>
              <a:t> bulletin de vote de couleur </a:t>
            </a:r>
            <a:r>
              <a:rPr lang="fr-BE" sz="1800" dirty="0">
                <a:solidFill>
                  <a:schemeClr val="bg1"/>
                </a:solidFill>
              </a:rPr>
              <a:t>blanche</a:t>
            </a:r>
            <a:r>
              <a:rPr lang="fr-BE" sz="1800" dirty="0"/>
              <a:t> pour l'élection de la Chambre  </a:t>
            </a:r>
            <a:r>
              <a:rPr lang="fr-BE" sz="1800" b="1" dirty="0"/>
              <a:t>(TYPE 3</a:t>
            </a:r>
            <a:r>
              <a:rPr lang="fr-BE" sz="1800" b="1" dirty="0" smtClean="0"/>
              <a:t>)</a:t>
            </a:r>
            <a:endParaRPr lang="fr-BE" sz="1800" b="1" dirty="0"/>
          </a:p>
          <a:p>
            <a:r>
              <a:rPr lang="fr-BE" sz="1800" dirty="0" smtClean="0"/>
              <a:t>Convocation </a:t>
            </a:r>
            <a:r>
              <a:rPr lang="fr-BE" sz="1800" b="1" dirty="0">
                <a:solidFill>
                  <a:schemeClr val="accent6"/>
                </a:solidFill>
              </a:rPr>
              <a:t>verte</a:t>
            </a:r>
            <a:r>
              <a:rPr lang="fr-BE" sz="1800" dirty="0"/>
              <a:t> : </a:t>
            </a:r>
            <a:r>
              <a:rPr lang="fr-BE" sz="1800" b="1" dirty="0"/>
              <a:t>DEUX</a:t>
            </a:r>
            <a:r>
              <a:rPr lang="fr-BE" sz="1800" dirty="0"/>
              <a:t> bulletins de </a:t>
            </a:r>
            <a:r>
              <a:rPr lang="fr-BE" sz="1800" dirty="0" smtClean="0"/>
              <a:t>vote : </a:t>
            </a:r>
            <a:r>
              <a:rPr lang="fr-BE" sz="1800" dirty="0"/>
              <a:t>un bulletin de vote de couleur </a:t>
            </a:r>
            <a:r>
              <a:rPr lang="fr-BE" sz="1800" dirty="0">
                <a:solidFill>
                  <a:schemeClr val="bg1"/>
                </a:solidFill>
              </a:rPr>
              <a:t>blanche</a:t>
            </a:r>
            <a:r>
              <a:rPr lang="fr-BE" sz="1800" dirty="0"/>
              <a:t> pour l'élection de la Chambre et un bulletin de vote de couleur </a:t>
            </a:r>
            <a:r>
              <a:rPr lang="fr-BE" sz="1800" dirty="0">
                <a:solidFill>
                  <a:schemeClr val="accent1"/>
                </a:solidFill>
              </a:rPr>
              <a:t>bleue</a:t>
            </a:r>
            <a:r>
              <a:rPr lang="fr-BE" sz="1800" dirty="0"/>
              <a:t> pour l'élection du Parlement </a:t>
            </a:r>
            <a:r>
              <a:rPr lang="fr-BE" sz="1800" b="1" dirty="0" smtClean="0"/>
              <a:t>(TYPE </a:t>
            </a:r>
            <a:r>
              <a:rPr lang="fr-BE" sz="1800" b="1" dirty="0"/>
              <a:t>4 et TYPE 5</a:t>
            </a:r>
            <a:r>
              <a:rPr lang="fr-BE" sz="1800" b="1" dirty="0" smtClean="0"/>
              <a:t>)</a:t>
            </a:r>
            <a:endParaRPr lang="fr-BE" sz="1800" b="1" dirty="0"/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2374914706"/>
              </p:ext>
            </p:extLst>
          </p:nvPr>
        </p:nvGraphicFramePr>
        <p:xfrm>
          <a:off x="2005775" y="4904470"/>
          <a:ext cx="856149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53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578245" y="1825625"/>
            <a:ext cx="11416553" cy="438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/>
              <a:t>Bulletins de vote repris/Problèmes lors de l’émission du </a:t>
            </a:r>
            <a:r>
              <a:rPr lang="fr-BE" sz="2400" b="1" dirty="0" smtClean="0"/>
              <a:t>vote</a:t>
            </a:r>
            <a:endParaRPr lang="fr-BE" sz="2400" b="1" dirty="0"/>
          </a:p>
          <a:p>
            <a:pPr marL="0" indent="0">
              <a:buNone/>
            </a:pPr>
            <a:endParaRPr lang="fr-BE" sz="2400" dirty="0"/>
          </a:p>
          <a:p>
            <a:r>
              <a:rPr lang="fr-BE" sz="2400" b="1" dirty="0"/>
              <a:t>doit</a:t>
            </a:r>
            <a:r>
              <a:rPr lang="fr-BE" sz="2400" dirty="0"/>
              <a:t> être repris : l'électeur déplie son bulletin et son vote est </a:t>
            </a:r>
            <a:r>
              <a:rPr lang="fr-BE" sz="2400" dirty="0" smtClean="0"/>
              <a:t>visible : </a:t>
            </a:r>
            <a:r>
              <a:rPr lang="fr-BE" sz="2400" dirty="0"/>
              <a:t>le président annule immédiatement et oblige l'électeur à voter de </a:t>
            </a:r>
            <a:r>
              <a:rPr lang="fr-BE" sz="2400" dirty="0" smtClean="0"/>
              <a:t>nouveau</a:t>
            </a:r>
            <a:endParaRPr lang="fr-BE" sz="2400" dirty="0"/>
          </a:p>
          <a:p>
            <a:r>
              <a:rPr lang="fr-BE" sz="2400" b="1" dirty="0"/>
              <a:t>peut</a:t>
            </a:r>
            <a:r>
              <a:rPr lang="fr-BE" sz="2400" dirty="0"/>
              <a:t> être repris : à la demande de l'électeur qui a </a:t>
            </a:r>
            <a:r>
              <a:rPr lang="fr-BE" sz="2400" dirty="0" smtClean="0"/>
              <a:t>abîmé </a:t>
            </a:r>
            <a:r>
              <a:rPr lang="fr-BE" sz="2400" dirty="0"/>
              <a:t>le bulletin</a:t>
            </a:r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r>
              <a:rPr lang="fr-BE" sz="2400" dirty="0"/>
              <a:t> 	Indiquer « bulletin de vote repris </a:t>
            </a:r>
            <a:r>
              <a:rPr lang="fr-BE" sz="2400" dirty="0" smtClean="0"/>
              <a:t>» sur le bulletin, </a:t>
            </a:r>
            <a:r>
              <a:rPr lang="fr-BE" sz="2400" dirty="0"/>
              <a:t>parapher, faire une pile </a:t>
            </a:r>
            <a:r>
              <a:rPr lang="fr-BE" sz="2400" dirty="0" smtClean="0"/>
              <a:t>distincte</a:t>
            </a:r>
          </a:p>
          <a:p>
            <a:pPr marL="0" indent="0">
              <a:buNone/>
            </a:pPr>
            <a:r>
              <a:rPr lang="fr-BE" sz="2400" dirty="0" smtClean="0"/>
              <a:t>	Le </a:t>
            </a:r>
            <a:r>
              <a:rPr lang="fr-BE" sz="2400" dirty="0"/>
              <a:t>nombre total de bulletins de vote repris devra être enregistré dans le procès-verbal</a:t>
            </a:r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6" name="Flèche droite 5"/>
          <p:cNvSpPr/>
          <p:nvPr/>
        </p:nvSpPr>
        <p:spPr>
          <a:xfrm>
            <a:off x="779778" y="4531148"/>
            <a:ext cx="684107" cy="203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Flèche droite 6"/>
          <p:cNvSpPr/>
          <p:nvPr/>
        </p:nvSpPr>
        <p:spPr>
          <a:xfrm>
            <a:off x="782416" y="4991822"/>
            <a:ext cx="684107" cy="2032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67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859302" y="1757265"/>
            <a:ext cx="11010900" cy="3996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Assistance à un </a:t>
            </a:r>
            <a:r>
              <a:rPr lang="fr-FR" sz="2400" b="1" dirty="0" smtClean="0"/>
              <a:t>électeur</a:t>
            </a:r>
          </a:p>
          <a:p>
            <a:pPr marL="0" indent="0">
              <a:buNone/>
            </a:pPr>
            <a:endParaRPr lang="fr-FR" sz="2000" dirty="0" smtClean="0"/>
          </a:p>
          <a:p>
            <a:pPr lvl="1"/>
            <a:r>
              <a:rPr lang="fr-BE" sz="1800" dirty="0"/>
              <a:t>Si, par suite d'un handicap physique, mental ou sensoriel, un électeur est dans l'impossibilité de se rendre seul dans l'isoloir ou d'exprimer lui-même son vote, </a:t>
            </a:r>
            <a:r>
              <a:rPr lang="fr-BE" sz="1800" dirty="0" smtClean="0"/>
              <a:t>il peut se </a:t>
            </a:r>
            <a:r>
              <a:rPr lang="fr-BE" sz="1800" dirty="0"/>
              <a:t>faire accompagner d'un guide ou d'un soutien de son </a:t>
            </a:r>
            <a:r>
              <a:rPr lang="fr-BE" sz="1800" dirty="0" smtClean="0"/>
              <a:t>choix.</a:t>
            </a:r>
          </a:p>
          <a:p>
            <a:pPr marL="914400" lvl="2" indent="0">
              <a:buNone/>
            </a:pPr>
            <a:r>
              <a:rPr lang="fr-BE" sz="1400" dirty="0" smtClean="0">
                <a:sym typeface="Wingdings" panose="05000000000000000000" pitchFamily="2" charset="2"/>
              </a:rPr>
              <a:t> </a:t>
            </a:r>
            <a:r>
              <a:rPr lang="fr-BE" sz="1400" dirty="0" smtClean="0"/>
              <a:t>Le </a:t>
            </a:r>
            <a:r>
              <a:rPr lang="fr-BE" sz="1400" dirty="0"/>
              <a:t>nom des deux personnes est mentionné au </a:t>
            </a:r>
            <a:r>
              <a:rPr lang="fr-BE" sz="1400" dirty="0" smtClean="0"/>
              <a:t>procès-verbal</a:t>
            </a:r>
            <a:endParaRPr lang="fr-BE" sz="1000" dirty="0">
              <a:sym typeface="Wingdings" panose="05000000000000000000" pitchFamily="2" charset="2"/>
            </a:endParaRPr>
          </a:p>
          <a:p>
            <a:pPr lvl="1"/>
            <a:endParaRPr lang="fr-BE" sz="1800" dirty="0" smtClean="0">
              <a:sym typeface="Wingdings" panose="05000000000000000000" pitchFamily="2" charset="2"/>
            </a:endParaRPr>
          </a:p>
          <a:p>
            <a:pPr lvl="1"/>
            <a:r>
              <a:rPr lang="fr-BE" sz="1800" dirty="0" smtClean="0">
                <a:sym typeface="Wingdings" panose="05000000000000000000" pitchFamily="2" charset="2"/>
              </a:rPr>
              <a:t>En cas de doute sur la </a:t>
            </a:r>
            <a:r>
              <a:rPr lang="fr-BE" sz="1800" dirty="0">
                <a:sym typeface="Wingdings" panose="05000000000000000000" pitchFamily="2" charset="2"/>
              </a:rPr>
              <a:t>réalité ou l'importance du handicap </a:t>
            </a:r>
            <a:r>
              <a:rPr lang="fr-BE" sz="1800" dirty="0" smtClean="0">
                <a:sym typeface="Wingdings" panose="05000000000000000000" pitchFamily="2" charset="2"/>
              </a:rPr>
              <a:t>invoqué : </a:t>
            </a:r>
            <a:r>
              <a:rPr lang="fr-BE" sz="1800" dirty="0">
                <a:sym typeface="Wingdings" panose="05000000000000000000" pitchFamily="2" charset="2"/>
              </a:rPr>
              <a:t>le bureau </a:t>
            </a:r>
            <a:r>
              <a:rPr lang="fr-BE" sz="1800" dirty="0" smtClean="0">
                <a:sym typeface="Wingdings" panose="05000000000000000000" pitchFamily="2" charset="2"/>
              </a:rPr>
              <a:t>statue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r-BE" sz="1400" dirty="0" smtClean="0">
                <a:sym typeface="Wingdings" panose="05000000000000000000" pitchFamily="2" charset="2"/>
              </a:rPr>
              <a:t>La </a:t>
            </a:r>
            <a:r>
              <a:rPr lang="fr-BE" sz="1400" dirty="0">
                <a:sym typeface="Wingdings" panose="05000000000000000000" pitchFamily="2" charset="2"/>
              </a:rPr>
              <a:t>décision motivée est inscrite au </a:t>
            </a:r>
            <a:r>
              <a:rPr lang="fr-BE" sz="1400" dirty="0" smtClean="0">
                <a:sym typeface="Wingdings" panose="05000000000000000000" pitchFamily="2" charset="2"/>
              </a:rPr>
              <a:t>procès-verbal</a:t>
            </a:r>
          </a:p>
          <a:p>
            <a:pPr marL="793750" lvl="2" indent="-342900"/>
            <a:endParaRPr lang="fr-BE" sz="1800" dirty="0" smtClean="0">
              <a:sym typeface="Wingdings" panose="05000000000000000000" pitchFamily="2" charset="2"/>
            </a:endParaRPr>
          </a:p>
          <a:p>
            <a:pPr marL="793750" lvl="2" indent="-342900"/>
            <a:r>
              <a:rPr lang="fr-BE" sz="1800" dirty="0" smtClean="0">
                <a:sym typeface="Wingdings" panose="05000000000000000000" pitchFamily="2" charset="2"/>
              </a:rPr>
              <a:t>À </a:t>
            </a:r>
            <a:r>
              <a:rPr lang="fr-BE" sz="1800" dirty="0">
                <a:sym typeface="Wingdings" panose="05000000000000000000" pitchFamily="2" charset="2"/>
              </a:rPr>
              <a:t>la demande de l'électeur, un membre du bureau peut être désigné pour accompagner l'électeur </a:t>
            </a:r>
            <a:endParaRPr lang="fr-BE" sz="1800" dirty="0" smtClean="0">
              <a:sym typeface="Wingdings" panose="05000000000000000000" pitchFamily="2" charset="2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10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/>
              <a:t>Aménagement de l’isoloir pour les personnes en situation de </a:t>
            </a:r>
            <a:r>
              <a:rPr lang="fr-BE" sz="2400" b="1" dirty="0" smtClean="0"/>
              <a:t>handicap</a:t>
            </a:r>
          </a:p>
          <a:p>
            <a:pPr marL="0" indent="0">
              <a:buNone/>
            </a:pPr>
            <a:endParaRPr lang="fr-BE" sz="2400" dirty="0"/>
          </a:p>
          <a:p>
            <a:r>
              <a:rPr lang="fr-BE" sz="2000" dirty="0" smtClean="0"/>
              <a:t>Dans chaque </a:t>
            </a:r>
            <a:r>
              <a:rPr lang="fr-BE" sz="2000" dirty="0"/>
              <a:t>bâtiment où un ou plusieurs bureaux de vote sont établis, au moins un isoloir spécialement aménagé à l'intention des électeurs en situation de </a:t>
            </a:r>
            <a:r>
              <a:rPr lang="fr-BE" sz="2000" dirty="0" smtClean="0"/>
              <a:t>handicap</a:t>
            </a:r>
          </a:p>
          <a:p>
            <a:endParaRPr lang="fr-BE" sz="2000" dirty="0" smtClean="0"/>
          </a:p>
          <a:p>
            <a:r>
              <a:rPr lang="fr-BE" sz="2000" dirty="0" smtClean="0"/>
              <a:t>Au </a:t>
            </a:r>
            <a:r>
              <a:rPr lang="fr-BE" sz="2000" dirty="0"/>
              <a:t>moins 1 isoloir </a:t>
            </a:r>
            <a:r>
              <a:rPr lang="fr-BE" sz="2000" dirty="0" smtClean="0"/>
              <a:t>par </a:t>
            </a:r>
            <a:r>
              <a:rPr lang="fr-BE" sz="2000" dirty="0"/>
              <a:t>tranche de 5 </a:t>
            </a:r>
            <a:r>
              <a:rPr lang="fr-BE" sz="2000" dirty="0" smtClean="0"/>
              <a:t>bureaux</a:t>
            </a:r>
          </a:p>
          <a:p>
            <a:endParaRPr lang="fr-BE" sz="2000" dirty="0"/>
          </a:p>
          <a:p>
            <a:r>
              <a:rPr lang="fr-BE" sz="2000" dirty="0"/>
              <a:t>L'électeur qui souhaite faire usage de cet isoloir spécialement aménagé, en fait la demande au président du bureau qui lui remet les bulletins de vote </a:t>
            </a:r>
            <a:r>
              <a:rPr lang="fr-BE" sz="2000" dirty="0" smtClean="0"/>
              <a:t>nécessaires</a:t>
            </a:r>
          </a:p>
          <a:p>
            <a:endParaRPr lang="fr-BE" sz="2000" dirty="0"/>
          </a:p>
          <a:p>
            <a:r>
              <a:rPr lang="fr-BE" sz="2000" dirty="0"/>
              <a:t>Après que l'électeur y a émis son vote, il place les bulletins de vote pliés dans les urnes et reçoit </a:t>
            </a:r>
            <a:r>
              <a:rPr lang="fr-BE" sz="2000" dirty="0" smtClean="0"/>
              <a:t>son document d'identité </a:t>
            </a:r>
            <a:r>
              <a:rPr lang="fr-BE" sz="2000" dirty="0"/>
              <a:t>ainsi que sa convocation électorale dûment </a:t>
            </a:r>
            <a:r>
              <a:rPr lang="fr-BE" sz="2000" dirty="0" smtClean="0"/>
              <a:t>estampillée</a:t>
            </a:r>
            <a:endParaRPr lang="fr-BE" sz="2000" dirty="0"/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9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952500" y="1604768"/>
            <a:ext cx="10515600" cy="51167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sz="2400" b="1" dirty="0" smtClean="0"/>
              <a:t>Le vote par procuration</a:t>
            </a:r>
          </a:p>
          <a:p>
            <a:pPr>
              <a:lnSpc>
                <a:spcPct val="150000"/>
              </a:lnSpc>
            </a:pPr>
            <a:r>
              <a:rPr lang="fr-BE" sz="2400" dirty="0"/>
              <a:t>Principes généraux </a:t>
            </a:r>
            <a:r>
              <a:rPr lang="fr-BE" sz="2400" dirty="0" smtClean="0"/>
              <a:t>:</a:t>
            </a:r>
            <a:endParaRPr lang="fr-BE" sz="2400" dirty="0"/>
          </a:p>
          <a:p>
            <a:pPr lvl="1">
              <a:lnSpc>
                <a:spcPct val="150000"/>
              </a:lnSpc>
            </a:pPr>
            <a:r>
              <a:rPr lang="fr-BE" sz="1800" dirty="0"/>
              <a:t>1 mandataire = 1 </a:t>
            </a:r>
            <a:r>
              <a:rPr lang="fr-BE" sz="1800" dirty="0" smtClean="0"/>
              <a:t>procuration</a:t>
            </a:r>
            <a:endParaRPr lang="fr-BE" sz="1800" dirty="0"/>
          </a:p>
          <a:p>
            <a:pPr lvl="1">
              <a:lnSpc>
                <a:spcPct val="150000"/>
              </a:lnSpc>
            </a:pPr>
            <a:r>
              <a:rPr lang="fr-BE" sz="1800" dirty="0"/>
              <a:t>Le mandataire vote dans le bureau indiqué sur la convocation du </a:t>
            </a:r>
            <a:r>
              <a:rPr lang="fr-BE" sz="1800" dirty="0" smtClean="0"/>
              <a:t>mandant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Le </a:t>
            </a:r>
            <a:r>
              <a:rPr lang="fr-BE" sz="2400" dirty="0"/>
              <a:t>vote </a:t>
            </a:r>
            <a:r>
              <a:rPr lang="fr-BE" sz="2400" dirty="0" smtClean="0"/>
              <a:t>par procuration </a:t>
            </a:r>
            <a:r>
              <a:rPr lang="fr-BE" sz="2400" dirty="0"/>
              <a:t>: deux </a:t>
            </a:r>
            <a:r>
              <a:rPr lang="fr-BE" sz="2400" dirty="0" smtClean="0"/>
              <a:t>types</a:t>
            </a:r>
          </a:p>
          <a:p>
            <a:pPr marL="0" indent="0">
              <a:lnSpc>
                <a:spcPct val="150000"/>
              </a:lnSpc>
              <a:buNone/>
            </a:pPr>
            <a:endParaRPr lang="fr-BE" sz="2400" dirty="0"/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773583910"/>
              </p:ext>
            </p:extLst>
          </p:nvPr>
        </p:nvGraphicFramePr>
        <p:xfrm>
          <a:off x="1197903" y="4529795"/>
          <a:ext cx="6968391" cy="1939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5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952500" y="1604769"/>
            <a:ext cx="10882449" cy="46075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sz="2400" b="1" dirty="0" smtClean="0"/>
              <a:t>Le vote par procuration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sz="2000" dirty="0" smtClean="0"/>
              <a:t>Belges </a:t>
            </a:r>
            <a:r>
              <a:rPr lang="fr-BE" sz="2000" dirty="0"/>
              <a:t>inscrits </a:t>
            </a:r>
            <a:r>
              <a:rPr lang="fr-BE" sz="2000" dirty="0" smtClean="0"/>
              <a:t>dans </a:t>
            </a:r>
            <a:r>
              <a:rPr lang="fr-BE" sz="2000" dirty="0"/>
              <a:t>un </a:t>
            </a:r>
            <a:r>
              <a:rPr lang="fr-BE" sz="2000" dirty="0">
                <a:solidFill>
                  <a:schemeClr val="accent4"/>
                </a:solidFill>
              </a:rPr>
              <a:t>consulat à </a:t>
            </a:r>
            <a:r>
              <a:rPr lang="fr-BE" sz="2000" dirty="0" smtClean="0">
                <a:solidFill>
                  <a:schemeClr val="accent4"/>
                </a:solidFill>
              </a:rPr>
              <a:t>l’étranger </a:t>
            </a:r>
            <a:r>
              <a:rPr lang="fr-BE" sz="20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fr-BE" sz="2000" dirty="0" smtClean="0"/>
              <a:t>Formulaire de procuration du SPF Affaires étrangères</a:t>
            </a:r>
            <a:endParaRPr lang="fr-BE" sz="2000" dirty="0" smtClean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fr-BE" sz="2000" dirty="0" smtClean="0"/>
              <a:t>le Collège </a:t>
            </a:r>
            <a:r>
              <a:rPr lang="fr-BE" sz="2000" dirty="0"/>
              <a:t>des </a:t>
            </a:r>
            <a:r>
              <a:rPr lang="fr-BE" sz="2000" dirty="0" smtClean="0"/>
              <a:t>Bourgmestre et échevins joint le formulaire </a:t>
            </a:r>
            <a:r>
              <a:rPr lang="fr-BE" sz="2000" dirty="0"/>
              <a:t>à la convocation </a:t>
            </a:r>
            <a:r>
              <a:rPr lang="fr-BE" sz="2000" dirty="0" smtClean="0"/>
              <a:t>du mandataire</a:t>
            </a:r>
            <a:endParaRPr lang="fr-BE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17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952500" y="1604769"/>
            <a:ext cx="10515600" cy="49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Le vote par procuration : procédure</a:t>
            </a:r>
          </a:p>
          <a:p>
            <a:pPr marL="0" indent="0">
              <a:buNone/>
            </a:pPr>
            <a:endParaRPr lang="fr-BE" sz="24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883980908"/>
              </p:ext>
            </p:extLst>
          </p:nvPr>
        </p:nvGraphicFramePr>
        <p:xfrm>
          <a:off x="242876" y="2017955"/>
          <a:ext cx="10654332" cy="3481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297109" y="3343126"/>
            <a:ext cx="1628421" cy="1200329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/>
              <a:t>La </a:t>
            </a:r>
            <a:r>
              <a:rPr lang="fr-BE" sz="1200" dirty="0"/>
              <a:t>convocation du </a:t>
            </a:r>
            <a:r>
              <a:rPr lang="fr-BE" sz="1200" dirty="0" smtClean="0"/>
              <a:t>mandataire sera ensuite estampillé de la mention </a:t>
            </a:r>
            <a:endParaRPr lang="fr-BE" sz="1200" dirty="0"/>
          </a:p>
          <a:p>
            <a:pPr algn="ctr"/>
            <a:r>
              <a:rPr lang="fr-BE" sz="1200" dirty="0" smtClean="0"/>
              <a:t> « a voté par procuration »</a:t>
            </a:r>
            <a:endParaRPr lang="fr-BE" sz="1200" dirty="0"/>
          </a:p>
        </p:txBody>
      </p:sp>
      <p:sp>
        <p:nvSpPr>
          <p:cNvPr id="2" name="Rectangle 1"/>
          <p:cNvSpPr/>
          <p:nvPr/>
        </p:nvSpPr>
        <p:spPr>
          <a:xfrm>
            <a:off x="2151284" y="5226680"/>
            <a:ext cx="6837516" cy="985334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président </a:t>
            </a: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 </a:t>
            </a:r>
            <a:r>
              <a:rPr lang="fr-FR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peut </a:t>
            </a: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aucun cas décider du bien-fondé d'une </a:t>
            </a:r>
            <a:r>
              <a:rPr lang="fr-FR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procuration.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tâche </a:t>
            </a:r>
            <a:r>
              <a:rPr lang="fr-FR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président se </a:t>
            </a: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limite à vérifier si le mandataire est en possession des documents prescrits par la </a:t>
            </a:r>
            <a:r>
              <a:rPr lang="fr-FR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loi</a:t>
            </a:r>
            <a:endParaRPr lang="fr-BE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97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952500" y="1604769"/>
            <a:ext cx="10515600" cy="49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Le vote par procuration : procédure</a:t>
            </a:r>
          </a:p>
          <a:p>
            <a:pPr marL="0" indent="0">
              <a:buNone/>
            </a:pPr>
            <a:endParaRPr lang="fr-BE" sz="24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116025136"/>
              </p:ext>
            </p:extLst>
          </p:nvPr>
        </p:nvGraphicFramePr>
        <p:xfrm>
          <a:off x="889990" y="2447778"/>
          <a:ext cx="10654332" cy="31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64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952500" y="1604769"/>
            <a:ext cx="10515600" cy="49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Le vote par procuration : procédure</a:t>
            </a:r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8" name="Tekstvak 1"/>
          <p:cNvSpPr txBox="1"/>
          <p:nvPr/>
        </p:nvSpPr>
        <p:spPr>
          <a:xfrm>
            <a:off x="1028722" y="2549310"/>
            <a:ext cx="9104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Les procurations sont placées dans l’enveloppe prévue à cette fin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Sur les listes de pointage, le nom du mandant devra être indiqué avec un P</a:t>
            </a:r>
          </a:p>
          <a:p>
            <a:endParaRPr lang="nl-BE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53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495" y="1985232"/>
            <a:ext cx="2481229" cy="442674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000" dirty="0" smtClean="0"/>
              <a:t>3 Bureaux de canton</a:t>
            </a:r>
          </a:p>
        </p:txBody>
      </p:sp>
      <p:pic>
        <p:nvPicPr>
          <p:cNvPr id="7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70316" y="3372637"/>
            <a:ext cx="1628775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/>
              <a:t>bureau principal de canton A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171723" y="4171593"/>
            <a:ext cx="1628775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/>
              <a:t>bureau principal de canton B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600455" y="3371373"/>
            <a:ext cx="1628775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/>
              <a:t>bureau principal de canton C</a:t>
            </a:r>
          </a:p>
        </p:txBody>
      </p:sp>
      <p:cxnSp>
        <p:nvCxnSpPr>
          <p:cNvPr id="4" name="Connecteur droit avec flèche 3"/>
          <p:cNvCxnSpPr>
            <a:stCxn id="2" idx="2"/>
            <a:endCxn id="9" idx="0"/>
          </p:cNvCxnSpPr>
          <p:nvPr/>
        </p:nvCxnSpPr>
        <p:spPr>
          <a:xfrm flipH="1">
            <a:off x="1484704" y="2427906"/>
            <a:ext cx="1501406" cy="944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2" idx="2"/>
            <a:endCxn id="10" idx="0"/>
          </p:cNvCxnSpPr>
          <p:nvPr/>
        </p:nvCxnSpPr>
        <p:spPr>
          <a:xfrm>
            <a:off x="2986110" y="2427906"/>
            <a:ext cx="1" cy="174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2" idx="2"/>
            <a:endCxn id="11" idx="0"/>
          </p:cNvCxnSpPr>
          <p:nvPr/>
        </p:nvCxnSpPr>
        <p:spPr>
          <a:xfrm>
            <a:off x="2986110" y="2427906"/>
            <a:ext cx="1428733" cy="94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TextBox 1"/>
          <p:cNvSpPr txBox="1"/>
          <p:nvPr/>
        </p:nvSpPr>
        <p:spPr>
          <a:xfrm>
            <a:off x="7137831" y="1985232"/>
            <a:ext cx="3347995" cy="442674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2000" dirty="0" smtClean="0"/>
              <a:t>3 Bureaux de dépouillement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428242" y="3371371"/>
            <a:ext cx="1769242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bureau de dépouillement A</a:t>
            </a:r>
            <a:endParaRPr lang="fr-BE" sz="1400" dirty="0" smtClean="0"/>
          </a:p>
        </p:txBody>
      </p:sp>
      <p:sp>
        <p:nvSpPr>
          <p:cNvPr id="20" name="TextBox 1"/>
          <p:cNvSpPr txBox="1"/>
          <p:nvPr/>
        </p:nvSpPr>
        <p:spPr>
          <a:xfrm>
            <a:off x="7927207" y="4171592"/>
            <a:ext cx="1769242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bureau de dépouillement </a:t>
            </a:r>
            <a:r>
              <a:rPr lang="fr-FR" sz="1600" dirty="0" smtClean="0"/>
              <a:t>B</a:t>
            </a:r>
            <a:endParaRPr lang="fr-BE" sz="1400" dirty="0" smtClean="0"/>
          </a:p>
        </p:txBody>
      </p:sp>
      <p:sp>
        <p:nvSpPr>
          <p:cNvPr id="21" name="TextBox 1"/>
          <p:cNvSpPr txBox="1"/>
          <p:nvPr/>
        </p:nvSpPr>
        <p:spPr>
          <a:xfrm>
            <a:off x="9426173" y="3371371"/>
            <a:ext cx="1854967" cy="5847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bureau de dépouillement </a:t>
            </a:r>
            <a:r>
              <a:rPr lang="fr-FR" sz="1600" dirty="0" smtClean="0"/>
              <a:t>C</a:t>
            </a:r>
            <a:endParaRPr lang="fr-BE" sz="1400" dirty="0" smtClean="0"/>
          </a:p>
        </p:txBody>
      </p:sp>
      <p:cxnSp>
        <p:nvCxnSpPr>
          <p:cNvPr id="22" name="Connecteur droit avec flèche 21"/>
          <p:cNvCxnSpPr>
            <a:stCxn id="18" idx="2"/>
            <a:endCxn id="19" idx="0"/>
          </p:cNvCxnSpPr>
          <p:nvPr/>
        </p:nvCxnSpPr>
        <p:spPr>
          <a:xfrm flipH="1">
            <a:off x="7312863" y="2427906"/>
            <a:ext cx="1498966" cy="943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8" idx="2"/>
            <a:endCxn id="20" idx="0"/>
          </p:cNvCxnSpPr>
          <p:nvPr/>
        </p:nvCxnSpPr>
        <p:spPr>
          <a:xfrm flipH="1">
            <a:off x="8811828" y="2427906"/>
            <a:ext cx="1" cy="1743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8" idx="2"/>
            <a:endCxn id="21" idx="0"/>
          </p:cNvCxnSpPr>
          <p:nvPr/>
        </p:nvCxnSpPr>
        <p:spPr>
          <a:xfrm>
            <a:off x="8811829" y="2427906"/>
            <a:ext cx="1541828" cy="943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3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11105" y="1699577"/>
            <a:ext cx="11198013" cy="4839335"/>
          </a:xfrm>
        </p:spPr>
        <p:txBody>
          <a:bodyPr>
            <a:normAutofit/>
          </a:bodyPr>
          <a:lstStyle/>
          <a:p>
            <a:r>
              <a:rPr lang="fr-BE" sz="2400" dirty="0" smtClean="0"/>
              <a:t>La </a:t>
            </a:r>
            <a:r>
              <a:rPr lang="fr-BE" sz="2400" dirty="0"/>
              <a:t>fin du scrutin : 14h</a:t>
            </a:r>
          </a:p>
          <a:p>
            <a:pPr marL="457200" lvl="1" indent="0">
              <a:buNone/>
            </a:pPr>
            <a:r>
              <a:rPr lang="fr-BE" sz="2000" dirty="0"/>
              <a:t>	</a:t>
            </a:r>
            <a:r>
              <a:rPr lang="fr-BE" sz="2000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</a:t>
            </a:r>
            <a:r>
              <a:rPr lang="fr-BE" sz="2000" dirty="0" smtClean="0"/>
              <a:t>Les </a:t>
            </a:r>
            <a:r>
              <a:rPr lang="fr-BE" sz="2000" dirty="0"/>
              <a:t>électeurs n’entrent plus SAUF si déjà dans le local de </a:t>
            </a:r>
            <a:r>
              <a:rPr lang="fr-BE" sz="2000" dirty="0" smtClean="0"/>
              <a:t>vote ou dans la file d’attente</a:t>
            </a:r>
            <a:endParaRPr lang="fr-BE" sz="2000" dirty="0"/>
          </a:p>
          <a:p>
            <a:endParaRPr lang="fr-BE" sz="2400" dirty="0" smtClean="0"/>
          </a:p>
          <a:p>
            <a:r>
              <a:rPr lang="fr-BE" sz="2400" dirty="0" smtClean="0"/>
              <a:t>À </a:t>
            </a:r>
            <a:r>
              <a:rPr lang="fr-BE" sz="2400" dirty="0"/>
              <a:t>la clôture du bureau : compléter le PV en 3 exemplaires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fr-BE" sz="2400" dirty="0">
                <a:sym typeface="Wingdings" panose="05000000000000000000" pitchFamily="2" charset="2"/>
              </a:rPr>
              <a:t>F</a:t>
            </a:r>
            <a:r>
              <a:rPr lang="fr-BE" sz="2400" dirty="0"/>
              <a:t>ormulaire ACE12</a:t>
            </a:r>
            <a:endParaRPr lang="fr-BE" sz="2000" dirty="0"/>
          </a:p>
          <a:p>
            <a:pPr marL="0" lvl="1" indent="0">
              <a:buNone/>
            </a:pPr>
            <a:endParaRPr lang="fr-BE" sz="2000" dirty="0"/>
          </a:p>
          <a:p>
            <a:pPr marL="0" indent="0">
              <a:buNone/>
            </a:pPr>
            <a:r>
              <a:rPr lang="fr-BE" sz="2400" dirty="0" smtClean="0"/>
              <a:t>	</a:t>
            </a:r>
            <a:r>
              <a:rPr lang="fr-BE" sz="2000" b="1" dirty="0" smtClean="0"/>
              <a:t>Astuces</a:t>
            </a:r>
            <a:r>
              <a:rPr lang="fr-BE" sz="2000" dirty="0" smtClean="0"/>
              <a:t> </a:t>
            </a:r>
            <a:r>
              <a:rPr lang="fr-BE" sz="2000" dirty="0"/>
              <a:t>: Pour ne pas perdre trop de temps lors de la clôture des opérations </a:t>
            </a:r>
            <a:r>
              <a:rPr lang="fr-BE" sz="2000" dirty="0" smtClean="0"/>
              <a:t>électorales : </a:t>
            </a:r>
          </a:p>
          <a:p>
            <a:pPr marL="896938">
              <a:buFontTx/>
              <a:buChar char="-"/>
            </a:pPr>
            <a:r>
              <a:rPr lang="fr-BE" sz="2000" i="1" dirty="0" smtClean="0"/>
              <a:t>Établir le PV </a:t>
            </a:r>
            <a:r>
              <a:rPr lang="fr-BE" sz="2000" i="1" dirty="0"/>
              <a:t>pendant le déroulement du </a:t>
            </a:r>
            <a:r>
              <a:rPr lang="fr-BE" sz="2000" i="1" dirty="0" smtClean="0"/>
              <a:t>scrutin</a:t>
            </a:r>
          </a:p>
          <a:p>
            <a:pPr marL="896938">
              <a:buFontTx/>
              <a:buChar char="-"/>
            </a:pPr>
            <a:r>
              <a:rPr lang="fr-BE" sz="2000" i="1" dirty="0" smtClean="0"/>
              <a:t>Commencer </a:t>
            </a:r>
            <a:r>
              <a:rPr lang="fr-BE" sz="2000" i="1" dirty="0"/>
              <a:t>déjà avant 14 heures le comptage des bulletins de vote </a:t>
            </a:r>
            <a:r>
              <a:rPr lang="fr-BE" sz="2000" i="1" dirty="0" smtClean="0"/>
              <a:t>repris</a:t>
            </a:r>
          </a:p>
          <a:p>
            <a:pPr marL="896938">
              <a:buFontTx/>
              <a:buChar char="-"/>
            </a:pPr>
            <a:r>
              <a:rPr lang="fr-BE" sz="2000" i="1" dirty="0" smtClean="0"/>
              <a:t>Commencer à </a:t>
            </a:r>
            <a:r>
              <a:rPr lang="fr-BE" sz="2000" i="1" dirty="0"/>
              <a:t>établir le relevé des électeurs absents, le relevé des candidats assesseurs absents et le relevé des électeurs admis à voter bien qu'ils n'étaient pas inscrits sur la liste des </a:t>
            </a:r>
            <a:r>
              <a:rPr lang="fr-BE" sz="2000" i="1" dirty="0" smtClean="0"/>
              <a:t>électeurs</a:t>
            </a:r>
            <a:endParaRPr lang="fr-BE" sz="1800" i="1" dirty="0" smtClean="0"/>
          </a:p>
        </p:txBody>
      </p:sp>
      <p:pic>
        <p:nvPicPr>
          <p:cNvPr id="19462" name="Picture 6" descr="L'ensemble de trois ampoules représente un concept d'idée d'entreprise efficac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9" t="17260" r="3344" b="15170"/>
          <a:stretch/>
        </p:blipFill>
        <p:spPr bwMode="auto">
          <a:xfrm>
            <a:off x="1474339" y="4193097"/>
            <a:ext cx="343056" cy="40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Pendant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scrutin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217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b="1" dirty="0"/>
              <a:t>Listes à dresser/formules à compléter</a:t>
            </a:r>
            <a:endParaRPr lang="fr-BE" sz="2000" b="1" dirty="0" smtClean="0"/>
          </a:p>
          <a:p>
            <a:r>
              <a:rPr lang="fr-BE" sz="2000" dirty="0" smtClean="0"/>
              <a:t>Liste </a:t>
            </a:r>
            <a:r>
              <a:rPr lang="fr-BE" sz="2000" dirty="0"/>
              <a:t>pour le paiement des jetons de présence </a:t>
            </a:r>
          </a:p>
          <a:p>
            <a:endParaRPr lang="fr-BE" sz="2000" dirty="0"/>
          </a:p>
          <a:p>
            <a:r>
              <a:rPr lang="fr-BE" sz="2000" dirty="0"/>
              <a:t>Relevé des électeurs absents</a:t>
            </a:r>
          </a:p>
          <a:p>
            <a:endParaRPr lang="fr-BE" sz="2000" dirty="0"/>
          </a:p>
          <a:p>
            <a:r>
              <a:rPr lang="fr-BE" sz="2000" dirty="0"/>
              <a:t>Relevé des assesseurs absents </a:t>
            </a:r>
          </a:p>
          <a:p>
            <a:pPr marL="0" indent="0">
              <a:buNone/>
            </a:pPr>
            <a:r>
              <a:rPr lang="fr-BE" sz="2000" dirty="0"/>
              <a:t>	(Formulaire </a:t>
            </a:r>
            <a:r>
              <a:rPr lang="fr-BE" sz="2000" dirty="0" smtClean="0"/>
              <a:t>ACE13)</a:t>
            </a:r>
          </a:p>
          <a:p>
            <a:pPr marL="0" indent="0">
              <a:buNone/>
            </a:pPr>
            <a:endParaRPr lang="fr-BE" sz="2000" dirty="0"/>
          </a:p>
          <a:p>
            <a:r>
              <a:rPr lang="fr-BE" sz="2000" dirty="0"/>
              <a:t>Relevé des électeurs admis au vote</a:t>
            </a:r>
          </a:p>
          <a:p>
            <a:pPr marL="0" indent="0">
              <a:buNone/>
            </a:pPr>
            <a:r>
              <a:rPr lang="fr-BE" sz="2000" dirty="0" smtClean="0"/>
              <a:t>	(</a:t>
            </a:r>
            <a:r>
              <a:rPr lang="fr-BE" sz="2000" dirty="0"/>
              <a:t>Formulaire ACE14)</a:t>
            </a:r>
            <a:endParaRPr lang="fr-BE" sz="20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09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graphicFrame>
        <p:nvGraphicFramePr>
          <p:cNvPr id="7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65522"/>
              </p:ext>
            </p:extLst>
          </p:nvPr>
        </p:nvGraphicFramePr>
        <p:xfrm>
          <a:off x="838200" y="1974849"/>
          <a:ext cx="10572750" cy="2000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784350" y="4616450"/>
            <a:ext cx="840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	</a:t>
            </a:r>
            <a:r>
              <a:rPr lang="fr-BE" sz="2000" dirty="0" smtClean="0"/>
              <a:t>	Sur </a:t>
            </a:r>
            <a:r>
              <a:rPr lang="fr-BE" sz="2000" dirty="0"/>
              <a:t>base des listes de </a:t>
            </a:r>
            <a:r>
              <a:rPr lang="fr-BE" sz="2000" dirty="0" smtClean="0"/>
              <a:t>pointage</a:t>
            </a:r>
          </a:p>
          <a:p>
            <a:r>
              <a:rPr lang="fr-BE" sz="2000" dirty="0"/>
              <a:t>	</a:t>
            </a:r>
            <a:r>
              <a:rPr lang="fr-BE" sz="2000" dirty="0" smtClean="0"/>
              <a:t>	Indiquer dans le PV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2987040" y="4746397"/>
            <a:ext cx="596900" cy="140216"/>
          </a:xfrm>
          <a:prstGeom prst="rightArrow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2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b="1" dirty="0" smtClean="0"/>
              <a:t>Bulletins de vote</a:t>
            </a:r>
          </a:p>
          <a:p>
            <a:pPr marL="0" indent="0">
              <a:buNone/>
            </a:pPr>
            <a:endParaRPr lang="fr-BE" sz="2000" b="1" dirty="0" smtClean="0"/>
          </a:p>
          <a:p>
            <a:pPr>
              <a:lnSpc>
                <a:spcPct val="150000"/>
              </a:lnSpc>
            </a:pPr>
            <a:r>
              <a:rPr lang="fr-BE" sz="2000" dirty="0" smtClean="0"/>
              <a:t>Le bureau établit : </a:t>
            </a:r>
            <a:endParaRPr lang="fr-BE" sz="2000" dirty="0"/>
          </a:p>
          <a:p>
            <a:pPr lvl="1">
              <a:lnSpc>
                <a:spcPct val="150000"/>
              </a:lnSpc>
            </a:pPr>
            <a:r>
              <a:rPr lang="fr-BE" sz="1600" dirty="0" smtClean="0"/>
              <a:t>Le </a:t>
            </a:r>
            <a:r>
              <a:rPr lang="fr-BE" sz="1600" dirty="0"/>
              <a:t>nombre de bulletins de vote </a:t>
            </a:r>
            <a:r>
              <a:rPr lang="fr-BE" sz="1600" dirty="0" smtClean="0"/>
              <a:t>déposés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1100" dirty="0" smtClean="0"/>
              <a:t>(</a:t>
            </a:r>
            <a:r>
              <a:rPr lang="fr-BE" sz="1100" dirty="0"/>
              <a:t>Parlement européen : type 1, type 2 et types 4 et 5/ Chambre : types 1, 3, 4 et </a:t>
            </a:r>
            <a:r>
              <a:rPr lang="fr-BE" sz="1100" dirty="0" smtClean="0"/>
              <a:t>5 / </a:t>
            </a:r>
            <a:r>
              <a:rPr lang="fr-BE" sz="1100" dirty="0"/>
              <a:t>Parlement </a:t>
            </a:r>
            <a:r>
              <a:rPr lang="fr-BE" sz="1100" dirty="0" smtClean="0"/>
              <a:t>wallon </a:t>
            </a:r>
            <a:r>
              <a:rPr lang="fr-BE" sz="1100" dirty="0"/>
              <a:t>: type 1)</a:t>
            </a:r>
            <a:endParaRPr lang="fr-BE" sz="1100" dirty="0" smtClean="0"/>
          </a:p>
          <a:p>
            <a:pPr lvl="1">
              <a:lnSpc>
                <a:spcPct val="150000"/>
              </a:lnSpc>
            </a:pPr>
            <a:r>
              <a:rPr lang="fr-BE" sz="1600" dirty="0" smtClean="0"/>
              <a:t>Le </a:t>
            </a:r>
            <a:r>
              <a:rPr lang="fr-BE" sz="1600" dirty="0"/>
              <a:t>nombre de bulletins de vote repris, puis les mettre dans l'enveloppe prévue à cet effet</a:t>
            </a:r>
            <a:endParaRPr lang="fr-BE" sz="1600" dirty="0" smtClean="0"/>
          </a:p>
          <a:p>
            <a:pPr lvl="1">
              <a:lnSpc>
                <a:spcPct val="150000"/>
              </a:lnSpc>
            </a:pPr>
            <a:r>
              <a:rPr lang="fr-BE" sz="1600" dirty="0"/>
              <a:t>Le nombre de bulletins de vote non </a:t>
            </a:r>
            <a:r>
              <a:rPr lang="fr-BE" sz="1600" dirty="0" smtClean="0"/>
              <a:t>employés, </a:t>
            </a:r>
            <a:r>
              <a:rPr lang="fr-BE" sz="1600" dirty="0"/>
              <a:t>puis les mettre dans l'enveloppe prévue à cet </a:t>
            </a:r>
            <a:r>
              <a:rPr lang="fr-BE" sz="1600" dirty="0" smtClean="0"/>
              <a:t>effet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75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/>
              <a:t>Ouverture de l’urne</a:t>
            </a:r>
            <a:endParaRPr lang="fr-BE" sz="2400" b="1" dirty="0" smtClean="0"/>
          </a:p>
          <a:p>
            <a:pPr>
              <a:lnSpc>
                <a:spcPct val="150000"/>
              </a:lnSpc>
            </a:pPr>
            <a:r>
              <a:rPr lang="fr-BE" sz="2000" dirty="0"/>
              <a:t>Dépouillement dans un autre bâtiment	</a:t>
            </a:r>
            <a:endParaRPr lang="fr-BE" sz="2000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1600" dirty="0" smtClean="0"/>
              <a:t>Les </a:t>
            </a:r>
            <a:r>
              <a:rPr lang="fr-BE" sz="1600" dirty="0"/>
              <a:t>bulletins de vote doivent être placés sans être ouverts dans des sacs scellés par </a:t>
            </a:r>
            <a:r>
              <a:rPr lang="fr-BE" sz="1600" dirty="0" smtClean="0"/>
              <a:t>élection.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1600" dirty="0" smtClean="0"/>
              <a:t>Sur </a:t>
            </a:r>
            <a:r>
              <a:rPr lang="fr-BE" sz="1600" dirty="0"/>
              <a:t>l'enveloppe de ces sacs, le nombre de bulletins déposés inscrit au procès-verbal est noté + le nom du bureau de </a:t>
            </a:r>
            <a:r>
              <a:rPr lang="fr-BE" sz="1600" dirty="0" smtClean="0"/>
              <a:t>vote</a:t>
            </a:r>
          </a:p>
          <a:p>
            <a:pPr>
              <a:lnSpc>
                <a:spcPct val="150000"/>
              </a:lnSpc>
            </a:pPr>
            <a:r>
              <a:rPr lang="fr-BE" sz="2000" dirty="0" smtClean="0"/>
              <a:t>Dépouillement </a:t>
            </a:r>
            <a:r>
              <a:rPr lang="fr-BE" sz="2000" dirty="0"/>
              <a:t>dans le même </a:t>
            </a:r>
            <a:r>
              <a:rPr lang="fr-BE" sz="2000" dirty="0" smtClean="0"/>
              <a:t>bâtiment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1600" dirty="0" smtClean="0"/>
              <a:t>Contrôle </a:t>
            </a:r>
            <a:r>
              <a:rPr lang="fr-BE" sz="1600" dirty="0"/>
              <a:t>des urnes pour vérifier qu'aucun bulletin n'a été mis dans la mauvaise urne. L'urne est ensuite </a:t>
            </a:r>
            <a:r>
              <a:rPr lang="fr-BE" sz="1600" dirty="0" smtClean="0"/>
              <a:t>refermée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-BE" sz="1600" dirty="0" smtClean="0"/>
              <a:t>Une </a:t>
            </a:r>
            <a:r>
              <a:rPr lang="fr-BE" sz="1600" dirty="0"/>
              <a:t>languette de papier est placée sur la fente de l'urne. Le numéro du bureau de vote et le nombre de voix indiqué dans le procès-verbal + le nom du bureau de vote sont indiqués sur cette </a:t>
            </a:r>
            <a:r>
              <a:rPr lang="fr-BE" sz="1600" dirty="0" smtClean="0"/>
              <a:t>languette</a:t>
            </a:r>
            <a:endParaRPr lang="nl-BE" sz="16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61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81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600" b="1" dirty="0" smtClean="0"/>
              <a:t>Rédaction et lecture </a:t>
            </a:r>
            <a:r>
              <a:rPr lang="fr-BE" sz="2600" b="1" dirty="0"/>
              <a:t>du procès-verbal</a:t>
            </a:r>
          </a:p>
          <a:p>
            <a:pPr>
              <a:lnSpc>
                <a:spcPct val="150000"/>
              </a:lnSpc>
            </a:pPr>
            <a:r>
              <a:rPr lang="fr-BE" sz="2000" dirty="0" smtClean="0"/>
              <a:t>Les </a:t>
            </a:r>
            <a:r>
              <a:rPr lang="fr-BE" sz="2000" dirty="0"/>
              <a:t>membres du bureau </a:t>
            </a:r>
            <a:r>
              <a:rPr lang="fr-BE" sz="2000" dirty="0" smtClean="0"/>
              <a:t>et les témoins signent </a:t>
            </a:r>
            <a:r>
              <a:rPr lang="fr-BE" sz="2000" dirty="0"/>
              <a:t>le </a:t>
            </a:r>
            <a:r>
              <a:rPr lang="fr-BE" sz="2000" dirty="0" smtClean="0"/>
              <a:t>procès-verbal</a:t>
            </a:r>
          </a:p>
          <a:p>
            <a:pPr>
              <a:lnSpc>
                <a:spcPct val="150000"/>
              </a:lnSpc>
            </a:pPr>
            <a:r>
              <a:rPr lang="fr-BE" sz="2000" dirty="0"/>
              <a:t>Le </a:t>
            </a:r>
            <a:r>
              <a:rPr lang="fr-BE" sz="2000" dirty="0" smtClean="0"/>
              <a:t>PV </a:t>
            </a:r>
            <a:r>
              <a:rPr lang="fr-BE" sz="2000" dirty="0"/>
              <a:t>est glissé dans une enveloppe estampillée destinée au président du bureau principal de </a:t>
            </a:r>
            <a:r>
              <a:rPr lang="fr-BE" sz="2000" dirty="0" smtClean="0"/>
              <a:t>canton, avec le modèle de bulletin de vote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sz="2000" i="1" dirty="0" smtClean="0"/>
              <a:t>Rappel </a:t>
            </a:r>
            <a:r>
              <a:rPr lang="fr-BE" sz="2000" i="1" dirty="0"/>
              <a:t>: il y a 3 exemplaires du procès-verbal à établir et à glisser dans les enveloppes </a:t>
            </a:r>
            <a:r>
              <a:rPr lang="fr-BE" sz="2000" i="1" dirty="0" smtClean="0"/>
              <a:t>adéquates</a:t>
            </a:r>
            <a:r>
              <a:rPr lang="fr-BE" sz="2000" i="1" dirty="0"/>
              <a:t> </a:t>
            </a:r>
            <a:r>
              <a:rPr lang="fr-BE" sz="2000" i="1" dirty="0" smtClean="0"/>
              <a:t>: </a:t>
            </a:r>
          </a:p>
          <a:p>
            <a:pPr marL="1701800">
              <a:lnSpc>
                <a:spcPct val="150000"/>
              </a:lnSpc>
              <a:buFontTx/>
              <a:buChar char="-"/>
            </a:pPr>
            <a:r>
              <a:rPr lang="fr-BE" sz="2000" i="1" dirty="0" smtClean="0"/>
              <a:t>Une pour l’élection du Parlement européen</a:t>
            </a:r>
          </a:p>
          <a:p>
            <a:pPr marL="1701800">
              <a:lnSpc>
                <a:spcPct val="150000"/>
              </a:lnSpc>
              <a:buFontTx/>
              <a:buChar char="-"/>
            </a:pPr>
            <a:r>
              <a:rPr lang="fr-BE" sz="2000" i="1" dirty="0" smtClean="0"/>
              <a:t>Une pour l’élection de la Chambre</a:t>
            </a:r>
          </a:p>
          <a:p>
            <a:pPr marL="1701800">
              <a:lnSpc>
                <a:spcPct val="150000"/>
              </a:lnSpc>
              <a:buFontTx/>
              <a:buChar char="-"/>
            </a:pPr>
            <a:r>
              <a:rPr lang="fr-BE" sz="2000" i="1" dirty="0" smtClean="0"/>
              <a:t>Une pour l’élection du Parlement wallon</a:t>
            </a:r>
            <a:endParaRPr lang="fr-BE" sz="2000" i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40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89115" y="1610576"/>
            <a:ext cx="109948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/>
              <a:t>Résumé de la transmission de documents et </a:t>
            </a:r>
            <a:r>
              <a:rPr lang="fr-BE" sz="2400" b="1" dirty="0" smtClean="0"/>
              <a:t>paquets</a:t>
            </a:r>
          </a:p>
          <a:p>
            <a:pPr marL="0" indent="0">
              <a:buNone/>
            </a:pPr>
            <a:endParaRPr lang="fr-BE" sz="1800" dirty="0" smtClean="0"/>
          </a:p>
          <a:p>
            <a:pPr marL="0" indent="0">
              <a:buNone/>
            </a:pPr>
            <a:r>
              <a:rPr lang="fr-BE" sz="1800" b="1" dirty="0" smtClean="0"/>
              <a:t>Paquets pour les bureaux de dépouillement A, B ou C</a:t>
            </a:r>
          </a:p>
          <a:p>
            <a:r>
              <a:rPr lang="fr-BE" sz="1800" dirty="0"/>
              <a:t>L'urne ou le paquet scellé contenant les bulletins blancs, roses ou bleus à dépouiller avec mention du nombre de votes </a:t>
            </a:r>
            <a:r>
              <a:rPr lang="fr-BE" sz="1800" dirty="0" smtClean="0"/>
              <a:t>émis</a:t>
            </a:r>
          </a:p>
          <a:p>
            <a:r>
              <a:rPr lang="fr-BE" sz="1800" dirty="0" smtClean="0"/>
              <a:t>L'enveloppe </a:t>
            </a:r>
            <a:r>
              <a:rPr lang="fr-BE" sz="1800" dirty="0"/>
              <a:t>contenant le procès-verbal du bureau de vote (formulaire </a:t>
            </a:r>
            <a:r>
              <a:rPr lang="fr-BE" sz="1800" dirty="0" smtClean="0"/>
              <a:t>ACE12</a:t>
            </a:r>
            <a:r>
              <a:rPr lang="fr-BE" sz="1800" dirty="0"/>
              <a:t>) + les bulletins </a:t>
            </a:r>
            <a:r>
              <a:rPr lang="fr-BE" sz="1800" dirty="0" smtClean="0"/>
              <a:t>modèles blancs</a:t>
            </a:r>
            <a:r>
              <a:rPr lang="fr-BE" sz="1800" dirty="0"/>
              <a:t>, roses ou </a:t>
            </a:r>
            <a:r>
              <a:rPr lang="fr-BE" sz="1800" dirty="0" smtClean="0"/>
              <a:t>bleus</a:t>
            </a:r>
          </a:p>
          <a:p>
            <a:r>
              <a:rPr lang="fr-BE" sz="1800" dirty="0" smtClean="0"/>
              <a:t>L'enveloppe </a:t>
            </a:r>
            <a:r>
              <a:rPr lang="fr-BE" sz="1800" dirty="0"/>
              <a:t>contenant les bulletins blancs, roses ou bleus </a:t>
            </a:r>
            <a:r>
              <a:rPr lang="fr-BE" sz="1800" dirty="0" smtClean="0"/>
              <a:t>repris</a:t>
            </a:r>
          </a:p>
          <a:p>
            <a:r>
              <a:rPr lang="fr-BE" sz="1800" dirty="0" smtClean="0"/>
              <a:t>L'enveloppe </a:t>
            </a:r>
            <a:r>
              <a:rPr lang="fr-BE" sz="1800" dirty="0"/>
              <a:t>contenant les bulletins blancs, roses ou bleus non </a:t>
            </a:r>
            <a:r>
              <a:rPr lang="fr-BE" sz="1800" dirty="0" smtClean="0"/>
              <a:t>utilisés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75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89115" y="1610576"/>
            <a:ext cx="109948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/>
              <a:t>Résumé de la transmission de documents et </a:t>
            </a:r>
            <a:r>
              <a:rPr lang="fr-BE" sz="2400" b="1" dirty="0" smtClean="0"/>
              <a:t>paquets</a:t>
            </a:r>
          </a:p>
          <a:p>
            <a:pPr marL="0" indent="0">
              <a:buNone/>
            </a:pPr>
            <a:endParaRPr lang="fr-BE" sz="1800" dirty="0" smtClean="0"/>
          </a:p>
          <a:p>
            <a:pPr marL="0" indent="0">
              <a:buNone/>
            </a:pPr>
            <a:r>
              <a:rPr lang="fr-BE" sz="1800" b="1" dirty="0"/>
              <a:t>Uniquement pour le bureau de dépouillement </a:t>
            </a:r>
            <a:r>
              <a:rPr lang="fr-BE" sz="1800" b="1" dirty="0" smtClean="0"/>
              <a:t>A</a:t>
            </a:r>
          </a:p>
          <a:p>
            <a:r>
              <a:rPr lang="fr-BE" sz="1800" dirty="0" smtClean="0"/>
              <a:t>L'enveloppe </a:t>
            </a:r>
            <a:r>
              <a:rPr lang="fr-BE" sz="1800" dirty="0"/>
              <a:t>contenant l'une des deux listes </a:t>
            </a:r>
            <a:r>
              <a:rPr lang="fr-BE" sz="1800" dirty="0" smtClean="0"/>
              <a:t>de pointage, </a:t>
            </a:r>
            <a:r>
              <a:rPr lang="fr-BE" sz="1800" dirty="0"/>
              <a:t>qui n'est pas utilisée comme liste des électeurs </a:t>
            </a:r>
            <a:r>
              <a:rPr lang="fr-BE" sz="1800" dirty="0" smtClean="0"/>
              <a:t>absents</a:t>
            </a:r>
          </a:p>
          <a:p>
            <a:r>
              <a:rPr lang="fr-BE" sz="1800" dirty="0" smtClean="0"/>
              <a:t>La </a:t>
            </a:r>
            <a:r>
              <a:rPr lang="fr-BE" sz="1800" dirty="0"/>
              <a:t>liste contenant les données pour le paiement des jetons de présence</a:t>
            </a:r>
            <a:endParaRPr lang="nl-NL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88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89115" y="1610575"/>
            <a:ext cx="10994813" cy="4996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/>
              <a:t>Résumé de la transmission de documents et </a:t>
            </a:r>
            <a:r>
              <a:rPr lang="fr-BE" sz="2400" b="1" dirty="0" smtClean="0"/>
              <a:t>paquets</a:t>
            </a:r>
          </a:p>
          <a:p>
            <a:pPr marL="0" indent="0">
              <a:buNone/>
            </a:pPr>
            <a:endParaRPr lang="fr-BE" sz="1800" dirty="0" smtClean="0"/>
          </a:p>
          <a:p>
            <a:pPr marL="0" indent="0">
              <a:buNone/>
            </a:pPr>
            <a:r>
              <a:rPr lang="fr-BE" sz="1800" b="1" dirty="0"/>
              <a:t>Le juge de paix / tribunal de première </a:t>
            </a:r>
            <a:r>
              <a:rPr lang="fr-BE" sz="1800" b="1" dirty="0" smtClean="0"/>
              <a:t>instance </a:t>
            </a:r>
            <a:r>
              <a:rPr lang="fr-BE" sz="1800" b="1" dirty="0"/>
              <a:t>du </a:t>
            </a:r>
            <a:r>
              <a:rPr lang="fr-BE" sz="1800" b="1" dirty="0" smtClean="0"/>
              <a:t>canton judiciaire de </a:t>
            </a:r>
            <a:r>
              <a:rPr lang="fr-BE" sz="1800" b="1" dirty="0"/>
              <a:t>la </a:t>
            </a:r>
            <a:r>
              <a:rPr lang="fr-BE" sz="1800" b="1" dirty="0" smtClean="0"/>
              <a:t>commune</a:t>
            </a:r>
          </a:p>
          <a:p>
            <a:r>
              <a:rPr lang="fr-BE" sz="1800" dirty="0" smtClean="0"/>
              <a:t>L’enveloppe </a:t>
            </a:r>
            <a:r>
              <a:rPr lang="fr-BE" sz="1800" dirty="0"/>
              <a:t>contenant la liste de pointage servant de relevé des électeurs absents + pièces justificatives des électeurs </a:t>
            </a:r>
            <a:r>
              <a:rPr lang="fr-BE" sz="1800" dirty="0" smtClean="0"/>
              <a:t>absents</a:t>
            </a:r>
            <a:endParaRPr lang="fr-BE" sz="1800" dirty="0"/>
          </a:p>
          <a:p>
            <a:r>
              <a:rPr lang="fr-BE" sz="1800" dirty="0" smtClean="0"/>
              <a:t>Le </a:t>
            </a:r>
            <a:r>
              <a:rPr lang="fr-BE" sz="1800" dirty="0"/>
              <a:t>relevé des assesseurs </a:t>
            </a:r>
            <a:r>
              <a:rPr lang="fr-BE" sz="1800" dirty="0" smtClean="0"/>
              <a:t>absents </a:t>
            </a:r>
            <a:r>
              <a:rPr lang="fr-BE" sz="1800" dirty="0"/>
              <a:t>(Formulaire ACE13</a:t>
            </a:r>
            <a:r>
              <a:rPr lang="fr-BE" sz="1800" dirty="0" smtClean="0"/>
              <a:t>)</a:t>
            </a:r>
            <a:endParaRPr lang="fr-BE" sz="1800" dirty="0"/>
          </a:p>
          <a:p>
            <a:r>
              <a:rPr lang="fr-BE" sz="1800" dirty="0" smtClean="0"/>
              <a:t>Le </a:t>
            </a:r>
            <a:r>
              <a:rPr lang="fr-BE" sz="1800" dirty="0"/>
              <a:t>relevé des électeurs admis au vote (</a:t>
            </a:r>
            <a:r>
              <a:rPr lang="fr-BE" sz="1800" dirty="0" smtClean="0"/>
              <a:t>ACE14)</a:t>
            </a:r>
          </a:p>
          <a:p>
            <a:r>
              <a:rPr lang="fr-BE" sz="1800" dirty="0"/>
              <a:t> </a:t>
            </a:r>
            <a:r>
              <a:rPr lang="fr-BE" sz="1800" dirty="0" smtClean="0"/>
              <a:t>L’enveloppe </a:t>
            </a:r>
            <a:r>
              <a:rPr lang="fr-BE" sz="1800" dirty="0"/>
              <a:t>contenant les procurations </a:t>
            </a:r>
          </a:p>
          <a:p>
            <a:pPr marL="0" indent="0">
              <a:buNone/>
            </a:pPr>
            <a:endParaRPr lang="fr-BE" sz="1800" dirty="0" smtClean="0"/>
          </a:p>
          <a:p>
            <a:pPr marL="0" indent="0">
              <a:buNone/>
            </a:pPr>
            <a:r>
              <a:rPr lang="fr-BE" sz="1800" dirty="0" smtClean="0"/>
              <a:t>Pour </a:t>
            </a:r>
            <a:r>
              <a:rPr lang="fr-BE" sz="1800" dirty="0"/>
              <a:t>la </a:t>
            </a:r>
            <a:r>
              <a:rPr lang="fr-BE" sz="1800" dirty="0" smtClean="0"/>
              <a:t>commune</a:t>
            </a:r>
          </a:p>
          <a:p>
            <a:r>
              <a:rPr lang="fr-BE" sz="1800" dirty="0" smtClean="0"/>
              <a:t>L’enveloppe </a:t>
            </a:r>
            <a:r>
              <a:rPr lang="fr-BE" sz="1800" dirty="0"/>
              <a:t>contenant la </a:t>
            </a:r>
            <a:r>
              <a:rPr lang="fr-BE" sz="1800" dirty="0" smtClean="0"/>
              <a:t>troisième </a:t>
            </a:r>
            <a:r>
              <a:rPr lang="fr-BE" sz="1800" dirty="0"/>
              <a:t>liste de pointage</a:t>
            </a:r>
            <a:endParaRPr lang="nl-NL" sz="1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415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8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600" b="1" dirty="0" smtClean="0"/>
              <a:t>Jetons de présence</a:t>
            </a:r>
          </a:p>
          <a:p>
            <a:endParaRPr lang="fr-BE" sz="2400" dirty="0" smtClean="0"/>
          </a:p>
          <a:p>
            <a:pPr>
              <a:lnSpc>
                <a:spcPct val="150000"/>
              </a:lnSpc>
            </a:pPr>
            <a:r>
              <a:rPr lang="fr-BE" sz="2200" dirty="0" smtClean="0"/>
              <a:t>Président : 40 €</a:t>
            </a:r>
          </a:p>
          <a:p>
            <a:pPr marL="266700" indent="0">
              <a:lnSpc>
                <a:spcPct val="150000"/>
              </a:lnSpc>
              <a:buNone/>
            </a:pPr>
            <a:r>
              <a:rPr lang="fr-BE" sz="2200" dirty="0" smtClean="0"/>
              <a:t>Assesseurs et secrétaire : 25 €</a:t>
            </a:r>
          </a:p>
          <a:p>
            <a:pPr>
              <a:lnSpc>
                <a:spcPct val="150000"/>
              </a:lnSpc>
            </a:pPr>
            <a:r>
              <a:rPr lang="fr-BE" sz="2200" dirty="0"/>
              <a:t>Demandez à chaque membre de contrôler minutieusement les données mentionnées, plus particulièrement le </a:t>
            </a:r>
            <a:r>
              <a:rPr lang="fr-BE" sz="2200" dirty="0" smtClean="0"/>
              <a:t>numéro </a:t>
            </a:r>
            <a:r>
              <a:rPr lang="fr-BE" sz="2200" dirty="0"/>
              <a:t>de compte</a:t>
            </a:r>
            <a:endParaRPr lang="fr-BE" sz="2200" dirty="0" smtClean="0"/>
          </a:p>
        </p:txBody>
      </p:sp>
      <p:pic>
        <p:nvPicPr>
          <p:cNvPr id="2050" name="Picture 2" descr="Illustration de concept de pièces en eur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545" y="1466550"/>
            <a:ext cx="2509309" cy="250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39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17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BE" sz="2400" dirty="0" smtClean="0"/>
              <a:t>Un bureau de vote papier </a:t>
            </a:r>
          </a:p>
          <a:p>
            <a:pPr marL="0" indent="0" algn="ctr">
              <a:buNone/>
            </a:pPr>
            <a:r>
              <a:rPr lang="fr-BE" sz="2400" dirty="0" smtClean="0"/>
              <a:t>= </a:t>
            </a:r>
          </a:p>
          <a:p>
            <a:pPr marL="0" indent="0" algn="ctr">
              <a:buNone/>
            </a:pPr>
            <a:r>
              <a:rPr lang="fr-BE" sz="2400" dirty="0" smtClean="0"/>
              <a:t>1 </a:t>
            </a:r>
            <a:r>
              <a:rPr lang="fr-BE" sz="2400" dirty="0"/>
              <a:t>président, 1 secrétaire et </a:t>
            </a:r>
            <a:r>
              <a:rPr lang="fr-BE" sz="2400" u="sng" dirty="0">
                <a:uFill>
                  <a:solidFill>
                    <a:schemeClr val="accent6"/>
                  </a:solidFill>
                </a:uFill>
              </a:rPr>
              <a:t>4 </a:t>
            </a:r>
            <a:r>
              <a:rPr lang="fr-BE" sz="2400" u="sng" dirty="0" smtClean="0">
                <a:uFill>
                  <a:solidFill>
                    <a:schemeClr val="accent6"/>
                  </a:solidFill>
                </a:uFill>
              </a:rPr>
              <a:t>assesseurs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400" dirty="0" smtClean="0"/>
              <a:t>Les </a:t>
            </a:r>
            <a:r>
              <a:rPr lang="fr-FR" sz="2400" dirty="0"/>
              <a:t>membres d’un bureau de vote ne peuvent pas être candidat sur l’une des listes pour </a:t>
            </a:r>
            <a:r>
              <a:rPr lang="fr-FR" sz="2400" dirty="0" smtClean="0"/>
              <a:t>l’élection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Le président du bureau de vote choisit son secrétaire (</a:t>
            </a:r>
            <a:r>
              <a:rPr lang="fr-BE" sz="2400" dirty="0"/>
              <a:t>un électeur belge dans la circonscription électorale de la </a:t>
            </a:r>
            <a:r>
              <a:rPr lang="fr-BE" sz="2400" dirty="0" smtClean="0"/>
              <a:t>province, ou un assesseur suppléant)</a:t>
            </a:r>
            <a:endParaRPr lang="fr-BE" sz="2400" dirty="0"/>
          </a:p>
        </p:txBody>
      </p:sp>
      <p:sp>
        <p:nvSpPr>
          <p:cNvPr id="7" name="Flèche vers le bas 6"/>
          <p:cNvSpPr/>
          <p:nvPr/>
        </p:nvSpPr>
        <p:spPr>
          <a:xfrm>
            <a:off x="7708603" y="3156226"/>
            <a:ext cx="148856" cy="4572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5653971" y="3613426"/>
            <a:ext cx="425812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désignés par le président de canton, au plus tard </a:t>
            </a:r>
            <a:r>
              <a:rPr lang="fr-FR" sz="1600" dirty="0" smtClean="0"/>
              <a:t>le 6 juin 2024 (trois </a:t>
            </a:r>
            <a:r>
              <a:rPr lang="fr-FR" sz="1600" dirty="0"/>
              <a:t>jours avant </a:t>
            </a:r>
            <a:r>
              <a:rPr lang="fr-FR" sz="1600" dirty="0" smtClean="0"/>
              <a:t>l’élection)</a:t>
            </a:r>
            <a:endParaRPr lang="fr-BE" sz="1600" dirty="0"/>
          </a:p>
        </p:txBody>
      </p:sp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42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52266" y="1610576"/>
            <a:ext cx="10994813" cy="4983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Frais de déplacement</a:t>
            </a:r>
            <a:endParaRPr lang="fr-BE" sz="2000" dirty="0" smtClean="0"/>
          </a:p>
          <a:p>
            <a:pPr marL="0" indent="0">
              <a:buNone/>
            </a:pPr>
            <a:endParaRPr lang="fr-BE" sz="2200" dirty="0" smtClean="0"/>
          </a:p>
          <a:p>
            <a:r>
              <a:rPr lang="fr-BE" sz="2200" dirty="0" smtClean="0"/>
              <a:t>Les </a:t>
            </a:r>
            <a:r>
              <a:rPr lang="fr-BE" sz="2200" dirty="0"/>
              <a:t>membres des bureaux électoraux ont droit à une indemnité de déplacement lorsqu'ils siègent dans une commune où ils ne sont inscrits pas </a:t>
            </a:r>
            <a:r>
              <a:rPr lang="fr-BE" sz="2200" dirty="0" smtClean="0"/>
              <a:t>aux registres </a:t>
            </a:r>
            <a:r>
              <a:rPr lang="fr-BE" sz="2200" dirty="0"/>
              <a:t>de la </a:t>
            </a:r>
            <a:r>
              <a:rPr lang="fr-BE" sz="2200" dirty="0" smtClean="0"/>
              <a:t>population</a:t>
            </a:r>
          </a:p>
          <a:p>
            <a:pPr marL="0" indent="0">
              <a:buNone/>
            </a:pPr>
            <a:endParaRPr lang="fr-BE" sz="2200" dirty="0"/>
          </a:p>
          <a:p>
            <a:r>
              <a:rPr lang="fr-BE" sz="2200" dirty="0" smtClean="0"/>
              <a:t>En </a:t>
            </a:r>
            <a:r>
              <a:rPr lang="fr-BE" sz="2200" dirty="0"/>
              <a:t>outre, le président ou l'assesseur a droit à une indemnité pour les déplacements </a:t>
            </a:r>
            <a:r>
              <a:rPr lang="fr-BE" sz="2200" dirty="0" smtClean="0"/>
              <a:t>dans le cadre de ses fonctions</a:t>
            </a:r>
          </a:p>
          <a:p>
            <a:pPr marL="0" indent="0">
              <a:buNone/>
            </a:pPr>
            <a:endParaRPr lang="fr-BE" sz="2200" dirty="0"/>
          </a:p>
          <a:p>
            <a:r>
              <a:rPr lang="fr-BE" sz="2200" dirty="0" smtClean="0"/>
              <a:t>À demander </a:t>
            </a:r>
            <a:r>
              <a:rPr lang="fr-BE" sz="2200" dirty="0"/>
              <a:t>en </a:t>
            </a:r>
            <a:r>
              <a:rPr lang="fr-BE" sz="2200" dirty="0" smtClean="0"/>
              <a:t>ligne à partir du 10 juin 2024</a:t>
            </a:r>
          </a:p>
          <a:p>
            <a:pPr marL="266700" indent="-84138">
              <a:buNone/>
            </a:pPr>
            <a:r>
              <a:rPr lang="fr-BE" sz="2200" dirty="0" smtClean="0"/>
              <a:t>(</a:t>
            </a:r>
            <a:r>
              <a:rPr lang="fr-BE" sz="2200" dirty="0" smtClean="0">
                <a:hlinkClick r:id="rId3"/>
              </a:rPr>
              <a:t>https</a:t>
            </a:r>
            <a:r>
              <a:rPr lang="fr-BE" sz="2200" dirty="0">
                <a:hlinkClick r:id="rId3"/>
              </a:rPr>
              <a:t>://</a:t>
            </a:r>
            <a:r>
              <a:rPr lang="fr-BE" sz="2200" dirty="0" smtClean="0">
                <a:hlinkClick r:id="rId3"/>
              </a:rPr>
              <a:t>elections.fgov.be/intervenants/frais-de-deplacement</a:t>
            </a:r>
            <a:r>
              <a:rPr lang="fr-BE" sz="2200" dirty="0" smtClean="0"/>
              <a:t>)</a:t>
            </a:r>
            <a:endParaRPr lang="fr-BE" sz="2200" dirty="0"/>
          </a:p>
          <a:p>
            <a:pPr marL="0" indent="0">
              <a:buNone/>
            </a:pPr>
            <a:endParaRPr lang="fr-BE" sz="22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40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29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b="1" cap="small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Après </a:t>
            </a:r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clôture du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813" cy="4983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/>
              <a:t>Police d’assurance</a:t>
            </a:r>
            <a:endParaRPr lang="fr-BE" sz="2000" dirty="0" smtClean="0"/>
          </a:p>
          <a:p>
            <a:pPr marL="0" indent="0">
              <a:buNone/>
            </a:pPr>
            <a:endParaRPr lang="fr-BE" sz="2200" dirty="0" smtClean="0"/>
          </a:p>
          <a:p>
            <a:pPr marL="0" indent="0">
              <a:buNone/>
            </a:pPr>
            <a:r>
              <a:rPr lang="fr-BE" sz="2000" dirty="0" smtClean="0"/>
              <a:t>Couvre :</a:t>
            </a:r>
          </a:p>
          <a:p>
            <a:pPr>
              <a:lnSpc>
                <a:spcPct val="150000"/>
              </a:lnSpc>
            </a:pPr>
            <a:r>
              <a:rPr lang="fr-BE" sz="2000" dirty="0" smtClean="0"/>
              <a:t>Les </a:t>
            </a:r>
            <a:r>
              <a:rPr lang="fr-BE" sz="2000" dirty="0"/>
              <a:t>dommages corporels résultant des accidents survenus aux membres des bureaux électoraux dans </a:t>
            </a:r>
            <a:r>
              <a:rPr lang="fr-BE" sz="2000" dirty="0" smtClean="0"/>
              <a:t>l'accomplissement </a:t>
            </a:r>
            <a:r>
              <a:rPr lang="fr-BE" sz="2000" dirty="0"/>
              <a:t>de leur mission ou sur le chemin aller-retour de leur résidence principale au lieu de réunion de leur </a:t>
            </a:r>
            <a:r>
              <a:rPr lang="fr-BE" sz="2000" dirty="0" smtClean="0"/>
              <a:t>bureau</a:t>
            </a:r>
          </a:p>
          <a:p>
            <a:pPr>
              <a:lnSpc>
                <a:spcPct val="150000"/>
              </a:lnSpc>
            </a:pPr>
            <a:r>
              <a:rPr lang="fr-BE" sz="2000" dirty="0" smtClean="0"/>
              <a:t>La responsabilité </a:t>
            </a:r>
            <a:r>
              <a:rPr lang="fr-BE" sz="2000" dirty="0"/>
              <a:t>civile résultant des dommages causés par leur fait ou leur faute à des tiers dans l’exercice de leur mission ou sur le chemin aller-retour de leur résidence principale au lieu de réunion de leur </a:t>
            </a:r>
            <a:r>
              <a:rPr lang="fr-BE" sz="2000" dirty="0" smtClean="0"/>
              <a:t>bureau</a:t>
            </a:r>
            <a:endParaRPr lang="fr-BE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41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224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Rapports avec l’électeur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24131" y="2064777"/>
            <a:ext cx="10994813" cy="3386454"/>
          </a:xfrm>
        </p:spPr>
        <p:txBody>
          <a:bodyPr>
            <a:normAutofit/>
          </a:bodyPr>
          <a:lstStyle/>
          <a:p>
            <a:r>
              <a:rPr lang="fr-BE" sz="2200" dirty="0" smtClean="0"/>
              <a:t>Impartialité </a:t>
            </a:r>
            <a:r>
              <a:rPr lang="fr-BE" sz="2200" dirty="0"/>
              <a:t>politique absolue des membres dans le local de vote</a:t>
            </a:r>
          </a:p>
          <a:p>
            <a:r>
              <a:rPr lang="fr-BE" sz="2200" dirty="0"/>
              <a:t>Exécution de la mission dans le calme et avec politesse</a:t>
            </a:r>
          </a:p>
          <a:p>
            <a:r>
              <a:rPr lang="fr-BE" sz="2200" dirty="0"/>
              <a:t>Disponibilité de chaises en cas de demande de </a:t>
            </a:r>
            <a:r>
              <a:rPr lang="fr-BE" sz="2200" dirty="0" smtClean="0"/>
              <a:t>l’électeur (personnes âgées, personnes avec un handicap,…)</a:t>
            </a:r>
            <a:endParaRPr lang="fr-BE" sz="2200" dirty="0"/>
          </a:p>
          <a:p>
            <a:r>
              <a:rPr lang="fr-BE" sz="2200" dirty="0" smtClean="0"/>
              <a:t>Aide et communication adaptée </a:t>
            </a:r>
            <a:r>
              <a:rPr lang="fr-BE" sz="2200" dirty="0"/>
              <a:t>aux électeurs porteur d’un </a:t>
            </a:r>
            <a:r>
              <a:rPr lang="fr-BE" sz="2200" dirty="0" smtClean="0"/>
              <a:t>handicap</a:t>
            </a:r>
            <a:endParaRPr lang="fr-BE" sz="22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42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18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6"/>
            <a:ext cx="10994813" cy="4530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600" b="1" dirty="0"/>
              <a:t>Rapports avec </a:t>
            </a:r>
            <a:r>
              <a:rPr lang="fr-BE" sz="2600" b="1" dirty="0" smtClean="0"/>
              <a:t>l’électeur : recommandations dans le manuel</a:t>
            </a:r>
          </a:p>
          <a:p>
            <a:pPr marL="0" indent="0">
              <a:buNone/>
            </a:pPr>
            <a:endParaRPr lang="fr-BE" sz="2600" b="1" dirty="0" smtClean="0"/>
          </a:p>
          <a:p>
            <a:pPr marL="0" indent="0" algn="ctr">
              <a:buNone/>
            </a:pPr>
            <a:r>
              <a:rPr lang="fr-BE" sz="3600" dirty="0" smtClean="0"/>
              <a:t>Comment…</a:t>
            </a:r>
          </a:p>
        </p:txBody>
      </p:sp>
      <p:graphicFrame>
        <p:nvGraphicFramePr>
          <p:cNvPr id="7" name="Espace réservé du contenu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657633"/>
              </p:ext>
            </p:extLst>
          </p:nvPr>
        </p:nvGraphicFramePr>
        <p:xfrm>
          <a:off x="1704349" y="3485978"/>
          <a:ext cx="9262511" cy="2367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43</a:t>
            </a:fld>
            <a:endParaRPr lang="fr-BE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Rapports avec l’électeur</a:t>
            </a:r>
          </a:p>
        </p:txBody>
      </p:sp>
    </p:spTree>
    <p:extLst>
      <p:ext uri="{BB962C8B-B14F-4D97-AF65-F5344CB8AC3E}">
        <p14:creationId xmlns:p14="http://schemas.microsoft.com/office/powerpoint/2010/main" val="35242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2609" y="974036"/>
            <a:ext cx="11726777" cy="3458818"/>
          </a:xfrm>
          <a:prstGeom prst="rect">
            <a:avLst/>
          </a:prstGeom>
          <a:noFill/>
          <a:ln w="127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1624893" y="2994423"/>
            <a:ext cx="876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kern="1400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www.elections.fgov.be </a:t>
            </a:r>
            <a:endParaRPr lang="fr-BE" sz="2800" b="1" kern="1400" spc="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385" y="1116896"/>
            <a:ext cx="4178462" cy="114300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0" y="6118302"/>
            <a:ext cx="529386" cy="490723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44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02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1454981" y="1905472"/>
            <a:ext cx="8458179" cy="606997"/>
          </a:xfrm>
          <a:solidFill>
            <a:srgbClr val="ECF5E7"/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BE" sz="2400" u="sng" dirty="0"/>
              <a:t>Deux exemplaires de listes des électeurs</a:t>
            </a:r>
            <a:r>
              <a:rPr lang="fr-BE" sz="2400" dirty="0"/>
              <a:t> délivrés par la commune :</a:t>
            </a:r>
          </a:p>
          <a:p>
            <a:pPr marL="0" indent="0" algn="ctr">
              <a:buNone/>
            </a:pPr>
            <a:r>
              <a:rPr lang="fr-BE" sz="2400" dirty="0" smtClean="0"/>
              <a:t>= les listes de pointage</a:t>
            </a:r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sz="2400" b="1" dirty="0"/>
          </a:p>
          <a:p>
            <a:pPr marL="0" indent="0">
              <a:buNone/>
            </a:pPr>
            <a:endParaRPr lang="fr-BE" sz="2400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2878558" y="2513791"/>
            <a:ext cx="1682108" cy="1017471"/>
          </a:xfrm>
          <a:prstGeom prst="straightConnector1">
            <a:avLst/>
          </a:prstGeom>
          <a:ln>
            <a:solidFill>
              <a:srgbClr val="40B7AD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3465086" y="3143187"/>
            <a:ext cx="4461673" cy="1428214"/>
          </a:xfrm>
          <a:prstGeom prst="ellipse">
            <a:avLst/>
          </a:prstGeom>
          <a:ln>
            <a:solidFill>
              <a:srgbClr val="40B7AD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è"/>
            </a:pPr>
            <a:r>
              <a:rPr lang="fr-BE" sz="2000" dirty="0">
                <a:sym typeface="Wingdings" panose="05000000000000000000" pitchFamily="2" charset="2"/>
              </a:rPr>
              <a:t>Électeurs qui ont voté en personne : </a:t>
            </a:r>
          </a:p>
          <a:p>
            <a:pPr algn="ctr"/>
            <a:r>
              <a:rPr lang="fr-BE" sz="2000" dirty="0">
                <a:sym typeface="Wingdings" panose="05000000000000000000" pitchFamily="2" charset="2"/>
              </a:rPr>
              <a:t>marque « 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X »</a:t>
            </a:r>
          </a:p>
        </p:txBody>
      </p:sp>
      <p:sp>
        <p:nvSpPr>
          <p:cNvPr id="22" name="Ellipse 21"/>
          <p:cNvSpPr/>
          <p:nvPr/>
        </p:nvSpPr>
        <p:spPr>
          <a:xfrm>
            <a:off x="3375507" y="4755798"/>
            <a:ext cx="4461673" cy="1428214"/>
          </a:xfrm>
          <a:prstGeom prst="ellipse">
            <a:avLst/>
          </a:prstGeom>
          <a:ln>
            <a:solidFill>
              <a:srgbClr val="40B7AD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è"/>
            </a:pPr>
            <a:r>
              <a:rPr lang="fr-BE" sz="2000" dirty="0">
                <a:sym typeface="Wingdings" panose="05000000000000000000" pitchFamily="2" charset="2"/>
              </a:rPr>
              <a:t>Électeurs qui ont donné une procuration : </a:t>
            </a:r>
          </a:p>
          <a:p>
            <a:pPr algn="ctr"/>
            <a:r>
              <a:rPr lang="fr-BE" sz="2000" dirty="0">
                <a:sym typeface="Wingdings" panose="05000000000000000000" pitchFamily="2" charset="2"/>
              </a:rPr>
              <a:t>marque « 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 »</a:t>
            </a:r>
            <a:endParaRPr lang="fr-BE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6572250" y="2513791"/>
            <a:ext cx="1657349" cy="1048671"/>
          </a:xfrm>
          <a:prstGeom prst="straightConnector1">
            <a:avLst/>
          </a:prstGeom>
          <a:ln>
            <a:solidFill>
              <a:srgbClr val="40B7AD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1" name="Picture 7" descr="Liste, Icône, Symbole, Papier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2" t="8095" r="8694" b="8095"/>
          <a:stretch/>
        </p:blipFill>
        <p:spPr bwMode="auto">
          <a:xfrm>
            <a:off x="8006530" y="3368293"/>
            <a:ext cx="1685925" cy="1676400"/>
          </a:xfrm>
          <a:prstGeom prst="flowChartConnector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  <p:pic>
        <p:nvPicPr>
          <p:cNvPr id="12" name="Picture 7" descr="Liste, Icône, Symbole, Papier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2" t="8095" r="8694" b="8095"/>
          <a:stretch/>
        </p:blipFill>
        <p:spPr bwMode="auto">
          <a:xfrm>
            <a:off x="1520232" y="3349814"/>
            <a:ext cx="1685925" cy="1676400"/>
          </a:xfrm>
          <a:prstGeom prst="flowChartConnector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5</a:t>
            </a:fld>
            <a:endParaRPr lang="fr-BE"/>
          </a:p>
        </p:txBody>
      </p:sp>
      <p:pic>
        <p:nvPicPr>
          <p:cNvPr id="13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5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</p:spTree>
    <p:extLst>
      <p:ext uri="{BB962C8B-B14F-4D97-AF65-F5344CB8AC3E}">
        <p14:creationId xmlns:p14="http://schemas.microsoft.com/office/powerpoint/2010/main" val="16190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1233918" y="1965762"/>
            <a:ext cx="8458179" cy="606997"/>
          </a:xfrm>
          <a:solidFill>
            <a:srgbClr val="ECF5E7"/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BE" sz="2400" u="sng" dirty="0"/>
              <a:t>Troisième exemplaire de la liste électorale</a:t>
            </a:r>
            <a:r>
              <a:rPr lang="fr-BE" sz="2400" dirty="0"/>
              <a:t> délivrée par la </a:t>
            </a:r>
            <a:r>
              <a:rPr lang="fr-BE" sz="2400" dirty="0" smtClean="0"/>
              <a:t>commune</a:t>
            </a:r>
          </a:p>
          <a:p>
            <a:pPr marL="0" indent="0" algn="ctr">
              <a:buNone/>
            </a:pPr>
            <a:r>
              <a:rPr lang="fr-BE" sz="2400" dirty="0" smtClean="0">
                <a:sym typeface="Wingdings" panose="05000000000000000000" pitchFamily="2" charset="2"/>
              </a:rPr>
              <a:t> </a:t>
            </a:r>
            <a:r>
              <a:rPr lang="fr-BE" sz="2400" dirty="0" smtClean="0"/>
              <a:t>consultable </a:t>
            </a:r>
            <a:r>
              <a:rPr lang="fr-BE" sz="2400" dirty="0"/>
              <a:t>par les électeurs 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sz="2400" dirty="0"/>
          </a:p>
        </p:txBody>
      </p:sp>
      <p:sp>
        <p:nvSpPr>
          <p:cNvPr id="2" name="AutoShape 2" descr="Stockvector enveloppe mail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6" name="AutoShape 6" descr="Open envelope icon. Outline open envelope vector icon for web design  isolated on white background Stock Vector Image &amp; Art - Alam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873"/>
          <a:stretch/>
        </p:blipFill>
        <p:spPr>
          <a:xfrm>
            <a:off x="4828756" y="3281362"/>
            <a:ext cx="2621676" cy="2586875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6</a:t>
            </a:fld>
            <a:endParaRPr lang="fr-BE"/>
          </a:p>
        </p:txBody>
      </p:sp>
      <p:pic>
        <p:nvPicPr>
          <p:cNvPr id="11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</p:spTree>
    <p:extLst>
      <p:ext uri="{BB962C8B-B14F-4D97-AF65-F5344CB8AC3E}">
        <p14:creationId xmlns:p14="http://schemas.microsoft.com/office/powerpoint/2010/main" val="38069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  <p:graphicFrame>
        <p:nvGraphicFramePr>
          <p:cNvPr id="15" name="Espace réservé du contenu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532483"/>
              </p:ext>
            </p:extLst>
          </p:nvPr>
        </p:nvGraphicFramePr>
        <p:xfrm>
          <a:off x="689407" y="1610576"/>
          <a:ext cx="10750118" cy="5128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37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r-BE" sz="2400" dirty="0" smtClean="0"/>
              <a:t>Réception des bulletins de vote :</a:t>
            </a:r>
          </a:p>
          <a:p>
            <a:pPr marL="534988" indent="0">
              <a:buNone/>
            </a:pPr>
            <a:r>
              <a:rPr lang="fr-BE" sz="2400" dirty="0" smtClean="0"/>
              <a:t>- Soit pendant la formation avant le scrutin</a:t>
            </a:r>
          </a:p>
          <a:p>
            <a:pPr marL="534988" indent="0">
              <a:buNone/>
            </a:pPr>
            <a:r>
              <a:rPr lang="fr-BE" sz="2400" dirty="0" smtClean="0"/>
              <a:t>- Soit au bureau de vote le jour du scrutin</a:t>
            </a:r>
            <a:endParaRPr lang="fr-BE" sz="2400" dirty="0"/>
          </a:p>
          <a:p>
            <a:pPr marL="0" indent="0" algn="ctr">
              <a:buNone/>
            </a:pPr>
            <a:r>
              <a:rPr lang="fr-BE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	 </a:t>
            </a:r>
            <a:r>
              <a:rPr lang="fr-BE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Ne les ouvrez en aucun cas</a:t>
            </a:r>
            <a:r>
              <a:rPr lang="fr-BE" sz="2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. À n’ouvrir que le jour de l’élection en présence du bureau constitué !</a:t>
            </a:r>
          </a:p>
          <a:p>
            <a:pPr marL="0" indent="0">
              <a:buNone/>
            </a:pPr>
            <a:endParaRPr lang="fr-BE" sz="2400" dirty="0" smtClean="0"/>
          </a:p>
          <a:p>
            <a:r>
              <a:rPr lang="fr-BE" sz="2400" dirty="0" smtClean="0"/>
              <a:t>Contact avec le président du bureau de canton pour le transport des bulletins de vote :</a:t>
            </a:r>
          </a:p>
          <a:p>
            <a:pPr lvl="1"/>
            <a:r>
              <a:rPr lang="fr-BE" sz="2000" dirty="0" smtClean="0"/>
              <a:t>Lieu du dépouillement ;</a:t>
            </a:r>
          </a:p>
          <a:p>
            <a:pPr lvl="1"/>
            <a:r>
              <a:rPr lang="fr-BE" sz="2000" dirty="0" smtClean="0"/>
              <a:t>Lieu du dépôt des enveloppes restantes.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972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22" y="519282"/>
            <a:ext cx="10515600" cy="947269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71723" y="663307"/>
            <a:ext cx="9157646" cy="659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b="1" cap="small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Avant le scrutin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391973"/>
              </p:ext>
            </p:extLst>
          </p:nvPr>
        </p:nvGraphicFramePr>
        <p:xfrm>
          <a:off x="1149048" y="2162649"/>
          <a:ext cx="10180321" cy="349760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4309">
                  <a:extLst>
                    <a:ext uri="{9D8B030D-6E8A-4147-A177-3AD203B41FA5}">
                      <a16:colId xmlns:a16="http://schemas.microsoft.com/office/drawing/2014/main" val="2563730973"/>
                    </a:ext>
                  </a:extLst>
                </a:gridCol>
                <a:gridCol w="1775193">
                  <a:extLst>
                    <a:ext uri="{9D8B030D-6E8A-4147-A177-3AD203B41FA5}">
                      <a16:colId xmlns:a16="http://schemas.microsoft.com/office/drawing/2014/main" val="2899119998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76662302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221762854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313619495"/>
                    </a:ext>
                  </a:extLst>
                </a:gridCol>
                <a:gridCol w="1775794">
                  <a:extLst>
                    <a:ext uri="{9D8B030D-6E8A-4147-A177-3AD203B41FA5}">
                      <a16:colId xmlns:a16="http://schemas.microsoft.com/office/drawing/2014/main" val="1502903022"/>
                    </a:ext>
                  </a:extLst>
                </a:gridCol>
              </a:tblGrid>
              <a:tr h="373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Type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Résidence officielle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Âge le 9 </a:t>
                      </a:r>
                      <a:r>
                        <a:rPr lang="fr-FR" sz="1600" spc="-10" dirty="0" smtClean="0">
                          <a:effectLst/>
                        </a:rPr>
                        <a:t>juin 2024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Nationalité 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Élections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Convocation 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5807732"/>
                  </a:ext>
                </a:extLst>
              </a:tr>
              <a:tr h="1095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1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Belgique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18 ans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Belge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spc="-10" dirty="0">
                          <a:effectLst/>
                        </a:rPr>
                        <a:t>UE + Chambre + Parlement wallon ou Parlement de la Région de Bruxelles-Capitale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De couleur blanche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406629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2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Belgique ou étranger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16 ans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UE ou Belge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UE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De couleur bleue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176008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3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Étranger 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18 ans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Belge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Chambre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De couleur jaune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71829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4 et 5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Étranger 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>
                          <a:effectLst/>
                        </a:rPr>
                        <a:t>18 ans</a:t>
                      </a:r>
                      <a:endParaRPr lang="fr-BE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Belge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UE + Chambre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spc="-10" dirty="0">
                          <a:effectLst/>
                        </a:rPr>
                        <a:t>De couleur </a:t>
                      </a:r>
                      <a:r>
                        <a:rPr lang="fr-FR" sz="1600" spc="-10" dirty="0" smtClean="0">
                          <a:effectLst/>
                        </a:rPr>
                        <a:t>verte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196859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0129220" y="2882524"/>
            <a:ext cx="674192" cy="27305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10129220" y="3875518"/>
            <a:ext cx="674192" cy="314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10129220" y="4565641"/>
            <a:ext cx="674192" cy="3143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10129220" y="5255764"/>
            <a:ext cx="674192" cy="3001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F293-AAF6-49FC-B1CF-E9CB23417874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52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CT xmlns="02a5862a-7d80-4cbb-85c3-b8b4d21ad365">
      <Value>HOR</Value>
      <Value>Général</Value>
    </ICT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8E3119FB35B42907B48EB6589E33E" ma:contentTypeVersion="13" ma:contentTypeDescription="Crée un document." ma:contentTypeScope="" ma:versionID="f74bd22af86019e9f4edb85c4cc92909">
  <xsd:schema xmlns:xsd="http://www.w3.org/2001/XMLSchema" xmlns:xs="http://www.w3.org/2001/XMLSchema" xmlns:p="http://schemas.microsoft.com/office/2006/metadata/properties" xmlns:ns1="http://schemas.microsoft.com/sharepoint/v3" xmlns:ns2="02a5862a-7d80-4cbb-85c3-b8b4d21ad365" targetNamespace="http://schemas.microsoft.com/office/2006/metadata/properties" ma:root="true" ma:fieldsID="088d3e345339fe2f74622e63f4faccb8" ns1:_="" ns2:_="">
    <xsd:import namespace="http://schemas.microsoft.com/sharepoint/v3"/>
    <xsd:import namespace="02a5862a-7d80-4cbb-85c3-b8b4d21ad36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5862a-7d80-4cbb-85c3-b8b4d21ad365" elementFormDefault="qualified">
    <xsd:import namespace="http://schemas.microsoft.com/office/2006/documentManagement/types"/>
    <xsd:import namespace="http://schemas.microsoft.com/office/infopath/2007/PartnerControls"/>
    <xsd:element name="ICT" ma:index="10" nillable="true" ma:displayName="Keywords" ma:internalName="I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CT"/>
                    <xsd:enumeration value="IP"/>
                    <xsd:enumeration value="VPS"/>
                    <xsd:enumeration value="OE"/>
                    <xsd:enumeration value="Centre Crise"/>
                    <xsd:enumeration value="HOR"/>
                    <xsd:enumeration value="Général"/>
                    <xsd:enumeration value="Civile"/>
                    <xsd:enumeration value="Contrôle intern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126CDC-4176-42A2-979F-9C8BC60985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A2B4F2-A35D-476A-B950-6E25AEBE4CB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02a5862a-7d80-4cbb-85c3-b8b4d21ad36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228C48-8C73-420C-BFA1-7EE429E44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2a5862a-7d80-4cbb-85c3-b8b4d21ad3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29804</TotalTime>
  <Words>3296</Words>
  <Application>Microsoft Office PowerPoint</Application>
  <PresentationFormat>Grand écran</PresentationFormat>
  <Paragraphs>478</Paragraphs>
  <Slides>44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Wingdings</vt:lpstr>
      <vt:lpstr>Office Theme</vt:lpstr>
      <vt:lpstr>Présentation PowerPoint</vt:lpstr>
      <vt:lpstr>Contenu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Véra Medjo Mengue</dc:creator>
  <cp:lastModifiedBy>Véra Medjo Mengue</cp:lastModifiedBy>
  <cp:revision>978</cp:revision>
  <cp:lastPrinted>2023-03-08T13:30:44Z</cp:lastPrinted>
  <dcterms:created xsi:type="dcterms:W3CDTF">2019-05-16T11:48:00Z</dcterms:created>
  <dcterms:modified xsi:type="dcterms:W3CDTF">2024-05-03T13:18:48Z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0x0101002D68E3119FB35B42907B48EB6589E33E</vt:lpwstr>
  </property>
</Properties>
</file>