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4"/>
  </p:sldMasterIdLst>
  <p:notesMasterIdLst>
    <p:notesMasterId r:id="rId51"/>
  </p:notesMasterIdLst>
  <p:handoutMasterIdLst>
    <p:handoutMasterId r:id="rId52"/>
  </p:handoutMasterIdLst>
  <p:sldIdLst>
    <p:sldId id="270" r:id="rId5"/>
    <p:sldId id="287" r:id="rId6"/>
    <p:sldId id="416" r:id="rId7"/>
    <p:sldId id="455" r:id="rId8"/>
    <p:sldId id="456" r:id="rId9"/>
    <p:sldId id="419" r:id="rId10"/>
    <p:sldId id="421" r:id="rId11"/>
    <p:sldId id="423" r:id="rId12"/>
    <p:sldId id="425" r:id="rId13"/>
    <p:sldId id="426" r:id="rId14"/>
    <p:sldId id="427" r:id="rId15"/>
    <p:sldId id="428" r:id="rId16"/>
    <p:sldId id="429" r:id="rId17"/>
    <p:sldId id="430" r:id="rId18"/>
    <p:sldId id="431" r:id="rId19"/>
    <p:sldId id="432" r:id="rId20"/>
    <p:sldId id="463" r:id="rId21"/>
    <p:sldId id="467" r:id="rId22"/>
    <p:sldId id="464" r:id="rId23"/>
    <p:sldId id="434" r:id="rId24"/>
    <p:sldId id="435" r:id="rId25"/>
    <p:sldId id="436" r:id="rId26"/>
    <p:sldId id="437" r:id="rId27"/>
    <p:sldId id="438" r:id="rId28"/>
    <p:sldId id="439" r:id="rId29"/>
    <p:sldId id="440" r:id="rId30"/>
    <p:sldId id="443" r:id="rId31"/>
    <p:sldId id="441" r:id="rId32"/>
    <p:sldId id="457" r:id="rId33"/>
    <p:sldId id="458" r:id="rId34"/>
    <p:sldId id="465" r:id="rId35"/>
    <p:sldId id="424" r:id="rId36"/>
    <p:sldId id="466" r:id="rId37"/>
    <p:sldId id="445" r:id="rId38"/>
    <p:sldId id="446" r:id="rId39"/>
    <p:sldId id="447" r:id="rId40"/>
    <p:sldId id="459" r:id="rId41"/>
    <p:sldId id="449" r:id="rId42"/>
    <p:sldId id="460" r:id="rId43"/>
    <p:sldId id="450" r:id="rId44"/>
    <p:sldId id="451" r:id="rId45"/>
    <p:sldId id="452" r:id="rId46"/>
    <p:sldId id="462" r:id="rId47"/>
    <p:sldId id="453" r:id="rId48"/>
    <p:sldId id="454" r:id="rId49"/>
    <p:sldId id="414" r:id="rId50"/>
  </p:sldIdLst>
  <p:sldSz cx="12192000" cy="6858000"/>
  <p:notesSz cx="6797675" cy="9926638"/>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Véra Medjo Mengue" initials="VMM" lastIdx="17" clrIdx="0">
    <p:extLst>
      <p:ext uri="{19B8F6BF-5375-455C-9EA6-DF929625EA0E}">
        <p15:presenceInfo xmlns:p15="http://schemas.microsoft.com/office/powerpoint/2012/main" userId="S-1-5-21-3664146730-1133582135-2543967936-1416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CF5E7"/>
    <a:srgbClr val="3D4E66"/>
    <a:srgbClr val="FF99CC"/>
    <a:srgbClr val="40B7AD"/>
    <a:srgbClr val="FBF86E"/>
    <a:srgbClr val="70AD47"/>
    <a:srgbClr val="FFFF00"/>
    <a:srgbClr val="FEFEFE"/>
    <a:srgbClr val="FDFDFD"/>
    <a:srgbClr val="FDFD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Style léger 3 - Accentuation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E9639D4-E3E2-4D34-9284-5A2195B3D0D7}" styleName="Style clair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607" autoAdjust="0"/>
    <p:restoredTop sz="93696" autoAdjust="0"/>
  </p:normalViewPr>
  <p:slideViewPr>
    <p:cSldViewPr snapToGrid="0">
      <p:cViewPr varScale="1">
        <p:scale>
          <a:sx n="93" d="100"/>
          <a:sy n="93" d="100"/>
        </p:scale>
        <p:origin x="110" y="134"/>
      </p:cViewPr>
      <p:guideLst>
        <p:guide orient="horz" pos="2160"/>
        <p:guide pos="3840"/>
      </p:guideLst>
    </p:cSldViewPr>
  </p:slideViewPr>
  <p:outlineViewPr>
    <p:cViewPr>
      <p:scale>
        <a:sx n="33" d="100"/>
        <a:sy n="33" d="100"/>
      </p:scale>
      <p:origin x="0" y="-8750"/>
    </p:cViewPr>
  </p:outlineViewPr>
  <p:notesTextViewPr>
    <p:cViewPr>
      <p:scale>
        <a:sx n="150" d="100"/>
        <a:sy n="150" d="100"/>
      </p:scale>
      <p:origin x="0" y="0"/>
    </p:cViewPr>
  </p:notesTextViewPr>
  <p:sorterViewPr>
    <p:cViewPr varScale="1">
      <p:scale>
        <a:sx n="1" d="1"/>
        <a:sy n="1" d="1"/>
      </p:scale>
      <p:origin x="0" y="-11136"/>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54"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theme" Target="theme/theme1.xml"/><Relationship Id="rId8" Type="http://schemas.openxmlformats.org/officeDocument/2006/relationships/slide" Target="slides/slide4.xml"/><Relationship Id="rId51" Type="http://schemas.openxmlformats.org/officeDocument/2006/relationships/notesMaster" Target="notesMasters/notesMaster1.xml"/><Relationship Id="rId3" Type="http://schemas.openxmlformats.org/officeDocument/2006/relationships/customXml" Target="../customXml/item3.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3_4">
  <dgm:title val=""/>
  <dgm:desc val=""/>
  <dgm:catLst>
    <dgm:cat type="accent3" pri="11400"/>
  </dgm:catLst>
  <dgm:styleLbl name="node0">
    <dgm:fillClrLst meth="cycle">
      <a:schemeClr val="accent3">
        <a:shade val="60000"/>
      </a:schemeClr>
    </dgm:fillClrLst>
    <dgm:linClrLst meth="repeat">
      <a:schemeClr val="lt1"/>
    </dgm:linClrLst>
    <dgm:effectClrLst/>
    <dgm:txLinClrLst/>
    <dgm:txFillClrLst/>
    <dgm:txEffectClrLst/>
  </dgm:styleLbl>
  <dgm:styleLbl name="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alignNode1">
    <dgm:fillClrLst meth="cycle">
      <a:schemeClr val="accent3">
        <a:shade val="50000"/>
      </a:schemeClr>
      <a:schemeClr val="accent3">
        <a:tint val="55000"/>
      </a:schemeClr>
    </dgm:fillClrLst>
    <dgm:linClrLst meth="cycle">
      <a:schemeClr val="accent3">
        <a:shade val="50000"/>
      </a:schemeClr>
      <a:schemeClr val="accent3">
        <a:tint val="55000"/>
      </a:schemeClr>
    </dgm:linClrLst>
    <dgm:effectClrLst/>
    <dgm:txLinClrLst/>
    <dgm:txFillClrLst/>
    <dgm:txEffectClrLst/>
  </dgm:styleLbl>
  <dgm:styleLbl name="ln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vennNode1">
    <dgm:fillClrLst meth="cycle">
      <a:schemeClr val="accent3">
        <a:shade val="80000"/>
        <a:alpha val="50000"/>
      </a:schemeClr>
      <a:schemeClr val="accent3">
        <a:tint val="50000"/>
        <a:alpha val="50000"/>
      </a:schemeClr>
    </dgm:fillClrLst>
    <dgm:linClrLst meth="repeat">
      <a:schemeClr val="lt1"/>
    </dgm:linClrLst>
    <dgm:effectClrLst/>
    <dgm:txLinClrLst/>
    <dgm:txFillClrLst/>
    <dgm:txEffectClrLst/>
  </dgm:styleLbl>
  <dgm:styleLbl name="node2">
    <dgm:fillClrLst>
      <a:schemeClr val="accent3">
        <a:shade val="80000"/>
      </a:schemeClr>
    </dgm:fillClrLst>
    <dgm:linClrLst meth="repeat">
      <a:schemeClr val="lt1"/>
    </dgm:linClrLst>
    <dgm:effectClrLst/>
    <dgm:txLinClrLst/>
    <dgm:txFillClrLst/>
    <dgm:txEffectClrLst/>
  </dgm:styleLbl>
  <dgm:styleLbl name="node3">
    <dgm:fillClrLst>
      <a:schemeClr val="accent3">
        <a:tint val="99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f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b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sibTrans1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0000"/>
      </a:schemeClr>
    </dgm:fillClrLst>
    <dgm:linClrLst meth="repeat">
      <a:schemeClr val="lt1"/>
    </dgm:linClrLst>
    <dgm:effectClrLst/>
    <dgm:txLinClrLst/>
    <dgm:txFillClrLst/>
    <dgm:txEffectClrLst/>
  </dgm:styleLbl>
  <dgm:styleLbl name="asst3">
    <dgm:fillClrLst>
      <a:schemeClr val="accent3">
        <a:tint val="70000"/>
      </a:schemeClr>
    </dgm:fillClrLst>
    <dgm:linClrLst meth="repeat">
      <a:schemeClr val="lt1"/>
    </dgm:linClrLst>
    <dgm:effectClrLst/>
    <dgm:txLinClrLst/>
    <dgm:txFillClrLst/>
    <dgm:txEffectClrLst/>
  </dgm:styleLbl>
  <dgm:styleLbl name="asst4">
    <dgm:fillClrLst>
      <a:schemeClr val="accent3">
        <a:tint val="5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align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bgAccFollowNode1">
    <dgm:fillClrLst meth="repeat">
      <a:schemeClr val="accent3">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55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3_5">
  <dgm:title val=""/>
  <dgm:desc val=""/>
  <dgm:catLst>
    <dgm:cat type="accent3" pri="11500"/>
  </dgm:catLst>
  <dgm:styleLbl name="node0">
    <dgm:fillClrLst meth="cycle">
      <a:schemeClr val="accent3">
        <a:alpha val="80000"/>
      </a:schemeClr>
    </dgm:fillClrLst>
    <dgm:linClrLst meth="repeat">
      <a:schemeClr val="lt1"/>
    </dgm:linClrLst>
    <dgm:effectClrLst/>
    <dgm:txLinClrLst/>
    <dgm:txFillClrLst/>
    <dgm:txEffectClrLst/>
  </dgm:styleLbl>
  <dgm:styleLbl name="node1">
    <dgm:fillClrLst>
      <a:schemeClr val="accent3">
        <a:alpha val="90000"/>
      </a:schemeClr>
      <a:schemeClr val="accent3">
        <a:alpha val="50000"/>
      </a:schemeClr>
    </dgm:fillClrLst>
    <dgm:linClrLst meth="repeat">
      <a:schemeClr val="lt1"/>
    </dgm:linClrLst>
    <dgm:effectClrLst/>
    <dgm:txLinClrLst/>
    <dgm:txFillClrLst/>
    <dgm:txEffectClrLst/>
  </dgm:styleLbl>
  <dgm:styleLbl name="alignNode1">
    <dgm:fillClrLst>
      <a:schemeClr val="accent3">
        <a:alpha val="90000"/>
      </a:schemeClr>
      <a:schemeClr val="accent3">
        <a:alpha val="50000"/>
      </a:schemeClr>
    </dgm:fillClrLst>
    <dgm:linClrLst>
      <a:schemeClr val="accent3">
        <a:alpha val="90000"/>
      </a:schemeClr>
      <a:schemeClr val="accent3">
        <a:alpha val="50000"/>
      </a:schemeClr>
    </dgm:linClrLst>
    <dgm:effectClrLst/>
    <dgm:txLinClrLst/>
    <dgm:txFillClrLst/>
    <dgm:txEffectClrLst/>
  </dgm:styleLbl>
  <dgm:styleLbl name="lnNode1">
    <dgm:fillClrLst>
      <a:schemeClr val="accent3">
        <a:shade val="90000"/>
      </a:schemeClr>
      <a:schemeClr val="accent3">
        <a:alpha val="50000"/>
        <a:tint val="5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alpha val="80000"/>
      </a:schemeClr>
    </dgm:fillClrLst>
    <dgm:linClrLst meth="repeat">
      <a:schemeClr val="lt1"/>
    </dgm:linClrLst>
    <dgm:effectClrLst/>
    <dgm:txLinClrLst/>
    <dgm:txFillClrLst/>
    <dgm:txEffectClrLst/>
  </dgm:styleLbl>
  <dgm:styleLbl name="node2">
    <dgm:fillClrLst>
      <a:schemeClr val="accent3">
        <a:alpha val="70000"/>
      </a:schemeClr>
    </dgm:fillClrLst>
    <dgm:linClrLst meth="repeat">
      <a:schemeClr val="lt1"/>
    </dgm:linClrLst>
    <dgm:effectClrLst/>
    <dgm:txLinClrLst/>
    <dgm:txFillClrLst/>
    <dgm:txEffectClrLst/>
  </dgm:styleLbl>
  <dgm:styleLbl name="node3">
    <dgm:fillClrLst>
      <a:schemeClr val="accent3">
        <a:alpha val="50000"/>
      </a:schemeClr>
    </dgm:fillClrLst>
    <dgm:linClrLst meth="repeat">
      <a:schemeClr val="lt1"/>
    </dgm:linClrLst>
    <dgm:effectClrLst/>
    <dgm:txLinClrLst/>
    <dgm:txFillClrLst/>
    <dgm:txEffectClrLst/>
  </dgm:styleLbl>
  <dgm:styleLbl name="node4">
    <dgm:fillClrLst>
      <a:schemeClr val="accent3">
        <a:alpha val="30000"/>
      </a:schemeClr>
    </dgm:fillClrLst>
    <dgm:linClrLst meth="repeat">
      <a:schemeClr val="lt1"/>
    </dgm:linClrLst>
    <dgm:effectClrLst/>
    <dgm:txLinClrLst/>
    <dgm:txFillClrLst/>
    <dgm:txEffectClrLst/>
  </dgm:styleLbl>
  <dgm:styleLbl name="fgImgPlace1">
    <dgm:fillClrLst>
      <a:schemeClr val="accent3">
        <a:tint val="50000"/>
        <a:alpha val="90000"/>
      </a:schemeClr>
      <a:schemeClr val="accent3">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f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b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sibTrans1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alpha val="90000"/>
      </a:schemeClr>
    </dgm:fillClrLst>
    <dgm:linClrLst meth="repeat">
      <a:schemeClr val="lt1"/>
    </dgm:linClrLst>
    <dgm:effectClrLst/>
    <dgm:txLinClrLst/>
    <dgm:txFillClrLst/>
    <dgm:txEffectClrLst/>
  </dgm:styleLbl>
  <dgm:styleLbl name="asst1">
    <dgm:fillClrLst meth="repeat">
      <a:schemeClr val="accent3">
        <a:alpha val="90000"/>
      </a:schemeClr>
    </dgm:fillClrLst>
    <dgm:linClrLst meth="repeat">
      <a:schemeClr val="lt1"/>
    </dgm:linClrLst>
    <dgm:effectClrLst/>
    <dgm:txLinClrLst/>
    <dgm:txFillClrLst/>
    <dgm:txEffectClrLst/>
  </dgm:styleLbl>
  <dgm:styleLbl name="asst2">
    <dgm:fillClrLst>
      <a:schemeClr val="accent3">
        <a:alpha val="90000"/>
      </a:schemeClr>
    </dgm:fillClrLst>
    <dgm:linClrLst meth="repeat">
      <a:schemeClr val="lt1"/>
    </dgm:linClrLst>
    <dgm:effectClrLst/>
    <dgm:txLinClrLst/>
    <dgm:txFillClrLst/>
    <dgm:txEffectClrLst/>
  </dgm:styleLbl>
  <dgm:styleLbl name="asst3">
    <dgm:fillClrLst>
      <a:schemeClr val="accent3">
        <a:alpha val="70000"/>
      </a:schemeClr>
    </dgm:fillClrLst>
    <dgm:linClrLst meth="repeat">
      <a:schemeClr val="lt1"/>
    </dgm:linClrLst>
    <dgm:effectClrLst/>
    <dgm:txLinClrLst/>
    <dgm:txFillClrLst/>
    <dgm:txEffectClrLst/>
  </dgm:styleLbl>
  <dgm:styleLbl name="asst4">
    <dgm:fillClrLst>
      <a:schemeClr val="accent3">
        <a:alpha val="50000"/>
      </a:schemeClr>
    </dgm:fillClrLst>
    <dgm:linClrLst meth="repeat">
      <a:schemeClr val="lt1"/>
    </dgm:linClrLst>
    <dgm:effectClrLst/>
    <dgm:txLinClrLst/>
    <dgm:txFillClrLst/>
    <dgm:txEffectClrLst/>
  </dgm:styleLbl>
  <dgm:styleLbl name="parChTrans2D1">
    <dgm:fillClrLst meth="repeat">
      <a:schemeClr val="accent3">
        <a:shade val="8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a:schemeClr val="accent3">
        <a:alpha val="90000"/>
        <a:tint val="40000"/>
      </a:schemeClr>
      <a:schemeClr val="accent3">
        <a:alpha val="5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3_5">
  <dgm:title val=""/>
  <dgm:desc val=""/>
  <dgm:catLst>
    <dgm:cat type="accent3" pri="11500"/>
  </dgm:catLst>
  <dgm:styleLbl name="node0">
    <dgm:fillClrLst meth="cycle">
      <a:schemeClr val="accent3">
        <a:alpha val="80000"/>
      </a:schemeClr>
    </dgm:fillClrLst>
    <dgm:linClrLst meth="repeat">
      <a:schemeClr val="lt1"/>
    </dgm:linClrLst>
    <dgm:effectClrLst/>
    <dgm:txLinClrLst/>
    <dgm:txFillClrLst/>
    <dgm:txEffectClrLst/>
  </dgm:styleLbl>
  <dgm:styleLbl name="node1">
    <dgm:fillClrLst>
      <a:schemeClr val="accent3">
        <a:alpha val="90000"/>
      </a:schemeClr>
      <a:schemeClr val="accent3">
        <a:alpha val="50000"/>
      </a:schemeClr>
    </dgm:fillClrLst>
    <dgm:linClrLst meth="repeat">
      <a:schemeClr val="lt1"/>
    </dgm:linClrLst>
    <dgm:effectClrLst/>
    <dgm:txLinClrLst/>
    <dgm:txFillClrLst/>
    <dgm:txEffectClrLst/>
  </dgm:styleLbl>
  <dgm:styleLbl name="alignNode1">
    <dgm:fillClrLst>
      <a:schemeClr val="accent3">
        <a:alpha val="90000"/>
      </a:schemeClr>
      <a:schemeClr val="accent3">
        <a:alpha val="50000"/>
      </a:schemeClr>
    </dgm:fillClrLst>
    <dgm:linClrLst>
      <a:schemeClr val="accent3">
        <a:alpha val="90000"/>
      </a:schemeClr>
      <a:schemeClr val="accent3">
        <a:alpha val="50000"/>
      </a:schemeClr>
    </dgm:linClrLst>
    <dgm:effectClrLst/>
    <dgm:txLinClrLst/>
    <dgm:txFillClrLst/>
    <dgm:txEffectClrLst/>
  </dgm:styleLbl>
  <dgm:styleLbl name="lnNode1">
    <dgm:fillClrLst>
      <a:schemeClr val="accent3">
        <a:shade val="90000"/>
      </a:schemeClr>
      <a:schemeClr val="accent3">
        <a:alpha val="50000"/>
        <a:tint val="5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alpha val="80000"/>
      </a:schemeClr>
    </dgm:fillClrLst>
    <dgm:linClrLst meth="repeat">
      <a:schemeClr val="lt1"/>
    </dgm:linClrLst>
    <dgm:effectClrLst/>
    <dgm:txLinClrLst/>
    <dgm:txFillClrLst/>
    <dgm:txEffectClrLst/>
  </dgm:styleLbl>
  <dgm:styleLbl name="node2">
    <dgm:fillClrLst>
      <a:schemeClr val="accent3">
        <a:alpha val="70000"/>
      </a:schemeClr>
    </dgm:fillClrLst>
    <dgm:linClrLst meth="repeat">
      <a:schemeClr val="lt1"/>
    </dgm:linClrLst>
    <dgm:effectClrLst/>
    <dgm:txLinClrLst/>
    <dgm:txFillClrLst/>
    <dgm:txEffectClrLst/>
  </dgm:styleLbl>
  <dgm:styleLbl name="node3">
    <dgm:fillClrLst>
      <a:schemeClr val="accent3">
        <a:alpha val="50000"/>
      </a:schemeClr>
    </dgm:fillClrLst>
    <dgm:linClrLst meth="repeat">
      <a:schemeClr val="lt1"/>
    </dgm:linClrLst>
    <dgm:effectClrLst/>
    <dgm:txLinClrLst/>
    <dgm:txFillClrLst/>
    <dgm:txEffectClrLst/>
  </dgm:styleLbl>
  <dgm:styleLbl name="node4">
    <dgm:fillClrLst>
      <a:schemeClr val="accent3">
        <a:alpha val="30000"/>
      </a:schemeClr>
    </dgm:fillClrLst>
    <dgm:linClrLst meth="repeat">
      <a:schemeClr val="lt1"/>
    </dgm:linClrLst>
    <dgm:effectClrLst/>
    <dgm:txLinClrLst/>
    <dgm:txFillClrLst/>
    <dgm:txEffectClrLst/>
  </dgm:styleLbl>
  <dgm:styleLbl name="fgImgPlace1">
    <dgm:fillClrLst>
      <a:schemeClr val="accent3">
        <a:tint val="50000"/>
        <a:alpha val="90000"/>
      </a:schemeClr>
      <a:schemeClr val="accent3">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f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b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sibTrans1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alpha val="90000"/>
      </a:schemeClr>
    </dgm:fillClrLst>
    <dgm:linClrLst meth="repeat">
      <a:schemeClr val="lt1"/>
    </dgm:linClrLst>
    <dgm:effectClrLst/>
    <dgm:txLinClrLst/>
    <dgm:txFillClrLst/>
    <dgm:txEffectClrLst/>
  </dgm:styleLbl>
  <dgm:styleLbl name="asst1">
    <dgm:fillClrLst meth="repeat">
      <a:schemeClr val="accent3">
        <a:alpha val="90000"/>
      </a:schemeClr>
    </dgm:fillClrLst>
    <dgm:linClrLst meth="repeat">
      <a:schemeClr val="lt1"/>
    </dgm:linClrLst>
    <dgm:effectClrLst/>
    <dgm:txLinClrLst/>
    <dgm:txFillClrLst/>
    <dgm:txEffectClrLst/>
  </dgm:styleLbl>
  <dgm:styleLbl name="asst2">
    <dgm:fillClrLst>
      <a:schemeClr val="accent3">
        <a:alpha val="90000"/>
      </a:schemeClr>
    </dgm:fillClrLst>
    <dgm:linClrLst meth="repeat">
      <a:schemeClr val="lt1"/>
    </dgm:linClrLst>
    <dgm:effectClrLst/>
    <dgm:txLinClrLst/>
    <dgm:txFillClrLst/>
    <dgm:txEffectClrLst/>
  </dgm:styleLbl>
  <dgm:styleLbl name="asst3">
    <dgm:fillClrLst>
      <a:schemeClr val="accent3">
        <a:alpha val="70000"/>
      </a:schemeClr>
    </dgm:fillClrLst>
    <dgm:linClrLst meth="repeat">
      <a:schemeClr val="lt1"/>
    </dgm:linClrLst>
    <dgm:effectClrLst/>
    <dgm:txLinClrLst/>
    <dgm:txFillClrLst/>
    <dgm:txEffectClrLst/>
  </dgm:styleLbl>
  <dgm:styleLbl name="asst4">
    <dgm:fillClrLst>
      <a:schemeClr val="accent3">
        <a:alpha val="50000"/>
      </a:schemeClr>
    </dgm:fillClrLst>
    <dgm:linClrLst meth="repeat">
      <a:schemeClr val="lt1"/>
    </dgm:linClrLst>
    <dgm:effectClrLst/>
    <dgm:txLinClrLst/>
    <dgm:txFillClrLst/>
    <dgm:txEffectClrLst/>
  </dgm:styleLbl>
  <dgm:styleLbl name="parChTrans2D1">
    <dgm:fillClrLst meth="repeat">
      <a:schemeClr val="accent3">
        <a:shade val="8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a:schemeClr val="accent3">
        <a:alpha val="90000"/>
        <a:tint val="40000"/>
      </a:schemeClr>
      <a:schemeClr val="accent3">
        <a:alpha val="5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DBC4E10-CA82-40F1-ABB3-A6F016EDBD9D}" type="doc">
      <dgm:prSet loTypeId="urn:microsoft.com/office/officeart/2008/layout/RadialCluster" loCatId="relationship" qsTypeId="urn:microsoft.com/office/officeart/2005/8/quickstyle/simple5" qsCatId="simple" csTypeId="urn:microsoft.com/office/officeart/2005/8/colors/colorful2" csCatId="colorful" phldr="1"/>
      <dgm:spPr/>
      <dgm:t>
        <a:bodyPr/>
        <a:lstStyle/>
        <a:p>
          <a:endParaRPr lang="fr-FR"/>
        </a:p>
      </dgm:t>
    </dgm:pt>
    <dgm:pt modelId="{9412C7E8-3727-43AC-87A2-AC31A4A2095C}">
      <dgm:prSet custT="1"/>
      <dgm:spPr/>
      <dgm:t>
        <a:bodyPr/>
        <a:lstStyle/>
        <a:p>
          <a:pPr rtl="0"/>
          <a:r>
            <a:rPr lang="fr-FR" sz="1800" dirty="0" smtClean="0"/>
            <a:t>Le bureau de vote doit</a:t>
          </a:r>
          <a:r>
            <a:rPr lang="fr-FR" sz="1800" b="1" dirty="0" smtClean="0"/>
            <a:t> </a:t>
          </a:r>
          <a:r>
            <a:rPr lang="fr-FR" sz="1800" dirty="0" smtClean="0"/>
            <a:t>être équipé conformément aux dispositions légales :</a:t>
          </a:r>
          <a:endParaRPr lang="fr-BE" sz="1800" dirty="0"/>
        </a:p>
      </dgm:t>
    </dgm:pt>
    <dgm:pt modelId="{D5309995-71E6-4BCA-94EF-28C36666A766}" type="parTrans" cxnId="{1628EF62-D9B4-462C-B3B7-413931E9DFCB}">
      <dgm:prSet/>
      <dgm:spPr/>
      <dgm:t>
        <a:bodyPr/>
        <a:lstStyle/>
        <a:p>
          <a:endParaRPr lang="fr-FR"/>
        </a:p>
      </dgm:t>
    </dgm:pt>
    <dgm:pt modelId="{DDF5338E-C1D0-4442-82BF-E75816E9297D}" type="sibTrans" cxnId="{1628EF62-D9B4-462C-B3B7-413931E9DFCB}">
      <dgm:prSet/>
      <dgm:spPr/>
      <dgm:t>
        <a:bodyPr/>
        <a:lstStyle/>
        <a:p>
          <a:endParaRPr lang="fr-FR"/>
        </a:p>
      </dgm:t>
    </dgm:pt>
    <dgm:pt modelId="{50AC596E-8134-4992-B915-2276C432728B}">
      <dgm:prSet/>
      <dgm:spPr/>
      <dgm:t>
        <a:bodyPr/>
        <a:lstStyle/>
        <a:p>
          <a:pPr rtl="0"/>
          <a:r>
            <a:rPr lang="fr-BE" dirty="0" smtClean="0"/>
            <a:t>Mobilier dans le local : tables, chaises, isoloirs, …</a:t>
          </a:r>
          <a:endParaRPr lang="fr-BE" dirty="0"/>
        </a:p>
      </dgm:t>
    </dgm:pt>
    <dgm:pt modelId="{C99BDDCB-5A6A-4590-B382-2722E4B88530}" type="parTrans" cxnId="{9B8BD989-7D02-4B43-8A8C-756B30F61572}">
      <dgm:prSet/>
      <dgm:spPr/>
      <dgm:t>
        <a:bodyPr/>
        <a:lstStyle/>
        <a:p>
          <a:endParaRPr lang="fr-FR"/>
        </a:p>
      </dgm:t>
    </dgm:pt>
    <dgm:pt modelId="{BDBB342A-F9B0-42CD-897C-57E8CA748290}" type="sibTrans" cxnId="{9B8BD989-7D02-4B43-8A8C-756B30F61572}">
      <dgm:prSet/>
      <dgm:spPr/>
      <dgm:t>
        <a:bodyPr/>
        <a:lstStyle/>
        <a:p>
          <a:endParaRPr lang="fr-FR"/>
        </a:p>
      </dgm:t>
    </dgm:pt>
    <dgm:pt modelId="{1FC0518D-1538-4969-864A-B3D8A503DE55}">
      <dgm:prSet custT="1"/>
      <dgm:spPr/>
      <dgm:t>
        <a:bodyPr/>
        <a:lstStyle/>
        <a:p>
          <a:pPr rtl="0"/>
          <a:r>
            <a:rPr lang="fr-BE" sz="1800" dirty="0" smtClean="0"/>
            <a:t>Le matériel de vote proprement dit : </a:t>
          </a:r>
        </a:p>
        <a:p>
          <a:pPr rtl="0"/>
          <a:r>
            <a:rPr lang="fr-BE" sz="1800" dirty="0" smtClean="0"/>
            <a:t>ordinateurs de vote, urne électronique, cartes à puce, </a:t>
          </a:r>
          <a:endParaRPr lang="fr-BE" sz="1800" dirty="0"/>
        </a:p>
      </dgm:t>
    </dgm:pt>
    <dgm:pt modelId="{89CA44F5-5BF8-48E3-B0AD-7E53DD9D7A9D}" type="parTrans" cxnId="{FA18C187-5325-4E37-88DB-339DF1FD8E50}">
      <dgm:prSet/>
      <dgm:spPr/>
      <dgm:t>
        <a:bodyPr/>
        <a:lstStyle/>
        <a:p>
          <a:endParaRPr lang="fr-FR"/>
        </a:p>
      </dgm:t>
    </dgm:pt>
    <dgm:pt modelId="{82FB0FE5-B313-47FE-95F3-8F083692AC6C}" type="sibTrans" cxnId="{FA18C187-5325-4E37-88DB-339DF1FD8E50}">
      <dgm:prSet/>
      <dgm:spPr/>
      <dgm:t>
        <a:bodyPr/>
        <a:lstStyle/>
        <a:p>
          <a:endParaRPr lang="fr-FR"/>
        </a:p>
      </dgm:t>
    </dgm:pt>
    <dgm:pt modelId="{E285FA0A-926E-4674-8771-956F878BCF1D}">
      <dgm:prSet/>
      <dgm:spPr/>
      <dgm:t>
        <a:bodyPr/>
        <a:lstStyle/>
        <a:p>
          <a:pPr rtl="0"/>
          <a:r>
            <a:rPr lang="fr-BE" dirty="0" smtClean="0"/>
            <a:t>Des timbres dateurs et un tampon « voté par procuration »</a:t>
          </a:r>
          <a:endParaRPr lang="fr-BE" dirty="0"/>
        </a:p>
      </dgm:t>
    </dgm:pt>
    <dgm:pt modelId="{5AD8B8C0-B2D7-4725-9681-C62AA8263E15}" type="parTrans" cxnId="{495457D3-CEC1-4B3A-87BE-86642D533893}">
      <dgm:prSet/>
      <dgm:spPr/>
      <dgm:t>
        <a:bodyPr/>
        <a:lstStyle/>
        <a:p>
          <a:endParaRPr lang="fr-FR"/>
        </a:p>
      </dgm:t>
    </dgm:pt>
    <dgm:pt modelId="{E8E85123-BE52-42AF-BB7C-39CB2395E725}" type="sibTrans" cxnId="{495457D3-CEC1-4B3A-87BE-86642D533893}">
      <dgm:prSet/>
      <dgm:spPr/>
      <dgm:t>
        <a:bodyPr/>
        <a:lstStyle/>
        <a:p>
          <a:endParaRPr lang="fr-FR"/>
        </a:p>
      </dgm:t>
    </dgm:pt>
    <dgm:pt modelId="{32C9341C-C858-408D-B8F6-E6D8FA828F1C}">
      <dgm:prSet custT="1"/>
      <dgm:spPr/>
      <dgm:t>
        <a:bodyPr/>
        <a:lstStyle/>
        <a:p>
          <a:pPr rtl="0"/>
          <a:r>
            <a:rPr lang="fr-BE" sz="1800" dirty="0" smtClean="0"/>
            <a:t>Formulaires/listes à compléter, et enveloppes</a:t>
          </a:r>
          <a:endParaRPr lang="fr-BE" sz="1800" dirty="0"/>
        </a:p>
      </dgm:t>
    </dgm:pt>
    <dgm:pt modelId="{4A5BC300-6C6A-4917-A830-245DE16A37A5}" type="parTrans" cxnId="{878A8C44-5E4D-4374-8424-5F5F3D4D13A2}">
      <dgm:prSet/>
      <dgm:spPr/>
      <dgm:t>
        <a:bodyPr/>
        <a:lstStyle/>
        <a:p>
          <a:endParaRPr lang="fr-FR"/>
        </a:p>
      </dgm:t>
    </dgm:pt>
    <dgm:pt modelId="{21FD8F30-2E9B-40B2-99E3-8E1DF046AA33}" type="sibTrans" cxnId="{878A8C44-5E4D-4374-8424-5F5F3D4D13A2}">
      <dgm:prSet/>
      <dgm:spPr/>
      <dgm:t>
        <a:bodyPr/>
        <a:lstStyle/>
        <a:p>
          <a:endParaRPr lang="fr-FR"/>
        </a:p>
      </dgm:t>
    </dgm:pt>
    <dgm:pt modelId="{9D39BBC9-FBEF-4402-BF9A-17373869A0BC}" type="pres">
      <dgm:prSet presAssocID="{BDBC4E10-CA82-40F1-ABB3-A6F016EDBD9D}" presName="Name0" presStyleCnt="0">
        <dgm:presLayoutVars>
          <dgm:chMax val="1"/>
          <dgm:chPref val="1"/>
          <dgm:dir/>
          <dgm:animOne val="branch"/>
          <dgm:animLvl val="lvl"/>
        </dgm:presLayoutVars>
      </dgm:prSet>
      <dgm:spPr/>
      <dgm:t>
        <a:bodyPr/>
        <a:lstStyle/>
        <a:p>
          <a:endParaRPr lang="fr-FR"/>
        </a:p>
      </dgm:t>
    </dgm:pt>
    <dgm:pt modelId="{9565FF07-FDB6-464D-9C9A-2B052C6D2620}" type="pres">
      <dgm:prSet presAssocID="{9412C7E8-3727-43AC-87A2-AC31A4A2095C}" presName="singleCycle" presStyleCnt="0"/>
      <dgm:spPr/>
      <dgm:t>
        <a:bodyPr/>
        <a:lstStyle/>
        <a:p>
          <a:endParaRPr lang="fr-FR"/>
        </a:p>
      </dgm:t>
    </dgm:pt>
    <dgm:pt modelId="{21E0D5D1-8BE1-4BC5-84A7-643D8381FC4A}" type="pres">
      <dgm:prSet presAssocID="{9412C7E8-3727-43AC-87A2-AC31A4A2095C}" presName="singleCenter" presStyleLbl="node1" presStyleIdx="0" presStyleCnt="5" custScaleX="189458" custScaleY="68244" custLinFactNeighborX="221" custLinFactNeighborY="-2654">
        <dgm:presLayoutVars>
          <dgm:chMax val="7"/>
          <dgm:chPref val="7"/>
        </dgm:presLayoutVars>
      </dgm:prSet>
      <dgm:spPr/>
      <dgm:t>
        <a:bodyPr/>
        <a:lstStyle/>
        <a:p>
          <a:endParaRPr lang="fr-FR"/>
        </a:p>
      </dgm:t>
    </dgm:pt>
    <dgm:pt modelId="{020D5CBD-1D68-4C1E-81D4-4AF9F080A26D}" type="pres">
      <dgm:prSet presAssocID="{C99BDDCB-5A6A-4590-B382-2722E4B88530}" presName="Name56" presStyleLbl="parChTrans1D2" presStyleIdx="0" presStyleCnt="4"/>
      <dgm:spPr/>
      <dgm:t>
        <a:bodyPr/>
        <a:lstStyle/>
        <a:p>
          <a:endParaRPr lang="fr-FR"/>
        </a:p>
      </dgm:t>
    </dgm:pt>
    <dgm:pt modelId="{D7029CD3-5038-4DDD-8C6A-FE92F31A92A6}" type="pres">
      <dgm:prSet presAssocID="{50AC596E-8134-4992-B915-2276C432728B}" presName="text0" presStyleLbl="node1" presStyleIdx="1" presStyleCnt="5" custScaleX="298114">
        <dgm:presLayoutVars>
          <dgm:bulletEnabled val="1"/>
        </dgm:presLayoutVars>
      </dgm:prSet>
      <dgm:spPr/>
      <dgm:t>
        <a:bodyPr/>
        <a:lstStyle/>
        <a:p>
          <a:endParaRPr lang="fr-FR"/>
        </a:p>
      </dgm:t>
    </dgm:pt>
    <dgm:pt modelId="{E1B8C9EB-39BF-406D-B031-9CDDAAE7E139}" type="pres">
      <dgm:prSet presAssocID="{89CA44F5-5BF8-48E3-B0AD-7E53DD9D7A9D}" presName="Name56" presStyleLbl="parChTrans1D2" presStyleIdx="1" presStyleCnt="4"/>
      <dgm:spPr/>
      <dgm:t>
        <a:bodyPr/>
        <a:lstStyle/>
        <a:p>
          <a:endParaRPr lang="fr-FR"/>
        </a:p>
      </dgm:t>
    </dgm:pt>
    <dgm:pt modelId="{B890D513-E8B0-46B0-8637-DB5C6D7C2103}" type="pres">
      <dgm:prSet presAssocID="{1FC0518D-1538-4969-864A-B3D8A503DE55}" presName="text0" presStyleLbl="node1" presStyleIdx="2" presStyleCnt="5" custScaleX="278608" custScaleY="125685" custRadScaleRad="173037" custRadScaleInc="44977">
        <dgm:presLayoutVars>
          <dgm:bulletEnabled val="1"/>
        </dgm:presLayoutVars>
      </dgm:prSet>
      <dgm:spPr/>
      <dgm:t>
        <a:bodyPr/>
        <a:lstStyle/>
        <a:p>
          <a:endParaRPr lang="fr-FR"/>
        </a:p>
      </dgm:t>
    </dgm:pt>
    <dgm:pt modelId="{C1292FFE-C4BA-4262-88E8-C76FEA9F74AE}" type="pres">
      <dgm:prSet presAssocID="{5AD8B8C0-B2D7-4725-9681-C62AA8263E15}" presName="Name56" presStyleLbl="parChTrans1D2" presStyleIdx="2" presStyleCnt="4"/>
      <dgm:spPr/>
      <dgm:t>
        <a:bodyPr/>
        <a:lstStyle/>
        <a:p>
          <a:endParaRPr lang="fr-FR"/>
        </a:p>
      </dgm:t>
    </dgm:pt>
    <dgm:pt modelId="{0AC2B94F-639E-4D93-9D44-4638A9D608B9}" type="pres">
      <dgm:prSet presAssocID="{E285FA0A-926E-4674-8771-956F878BCF1D}" presName="text0" presStyleLbl="node1" presStyleIdx="3" presStyleCnt="5" custScaleX="197960" custRadScaleRad="109266" custRadScaleInc="76240">
        <dgm:presLayoutVars>
          <dgm:bulletEnabled val="1"/>
        </dgm:presLayoutVars>
      </dgm:prSet>
      <dgm:spPr/>
      <dgm:t>
        <a:bodyPr/>
        <a:lstStyle/>
        <a:p>
          <a:endParaRPr lang="fr-FR"/>
        </a:p>
      </dgm:t>
    </dgm:pt>
    <dgm:pt modelId="{F0ECCAA4-71AF-414C-86B6-83D415EDC81E}" type="pres">
      <dgm:prSet presAssocID="{4A5BC300-6C6A-4917-A830-245DE16A37A5}" presName="Name56" presStyleLbl="parChTrans1D2" presStyleIdx="3" presStyleCnt="4"/>
      <dgm:spPr/>
      <dgm:t>
        <a:bodyPr/>
        <a:lstStyle/>
        <a:p>
          <a:endParaRPr lang="fr-FR"/>
        </a:p>
      </dgm:t>
    </dgm:pt>
    <dgm:pt modelId="{858D8573-7C0B-48C6-BED5-5412C3CC9596}" type="pres">
      <dgm:prSet presAssocID="{32C9341C-C858-408D-B8F6-E6D8FA828F1C}" presName="text0" presStyleLbl="node1" presStyleIdx="4" presStyleCnt="5" custScaleX="207335" custScaleY="88198" custRadScaleRad="153222" custRadScaleInc="3743">
        <dgm:presLayoutVars>
          <dgm:bulletEnabled val="1"/>
        </dgm:presLayoutVars>
      </dgm:prSet>
      <dgm:spPr/>
      <dgm:t>
        <a:bodyPr/>
        <a:lstStyle/>
        <a:p>
          <a:endParaRPr lang="fr-FR"/>
        </a:p>
      </dgm:t>
    </dgm:pt>
  </dgm:ptLst>
  <dgm:cxnLst>
    <dgm:cxn modelId="{495457D3-CEC1-4B3A-87BE-86642D533893}" srcId="{9412C7E8-3727-43AC-87A2-AC31A4A2095C}" destId="{E285FA0A-926E-4674-8771-956F878BCF1D}" srcOrd="2" destOrd="0" parTransId="{5AD8B8C0-B2D7-4725-9681-C62AA8263E15}" sibTransId="{E8E85123-BE52-42AF-BB7C-39CB2395E725}"/>
    <dgm:cxn modelId="{9B8BD989-7D02-4B43-8A8C-756B30F61572}" srcId="{9412C7E8-3727-43AC-87A2-AC31A4A2095C}" destId="{50AC596E-8134-4992-B915-2276C432728B}" srcOrd="0" destOrd="0" parTransId="{C99BDDCB-5A6A-4590-B382-2722E4B88530}" sibTransId="{BDBB342A-F9B0-42CD-897C-57E8CA748290}"/>
    <dgm:cxn modelId="{878A8C44-5E4D-4374-8424-5F5F3D4D13A2}" srcId="{9412C7E8-3727-43AC-87A2-AC31A4A2095C}" destId="{32C9341C-C858-408D-B8F6-E6D8FA828F1C}" srcOrd="3" destOrd="0" parTransId="{4A5BC300-6C6A-4917-A830-245DE16A37A5}" sibTransId="{21FD8F30-2E9B-40B2-99E3-8E1DF046AA33}"/>
    <dgm:cxn modelId="{577C4733-4F24-4BA0-9ED0-27E129C2466E}" type="presOf" srcId="{89CA44F5-5BF8-48E3-B0AD-7E53DD9D7A9D}" destId="{E1B8C9EB-39BF-406D-B031-9CDDAAE7E139}" srcOrd="0" destOrd="0" presId="urn:microsoft.com/office/officeart/2008/layout/RadialCluster"/>
    <dgm:cxn modelId="{E1CAB496-F870-4ED9-8364-E9CA5DAAC067}" type="presOf" srcId="{E285FA0A-926E-4674-8771-956F878BCF1D}" destId="{0AC2B94F-639E-4D93-9D44-4638A9D608B9}" srcOrd="0" destOrd="0" presId="urn:microsoft.com/office/officeart/2008/layout/RadialCluster"/>
    <dgm:cxn modelId="{FF35EC4B-96E8-47D8-9F07-07C5FBCC38BE}" type="presOf" srcId="{1FC0518D-1538-4969-864A-B3D8A503DE55}" destId="{B890D513-E8B0-46B0-8637-DB5C6D7C2103}" srcOrd="0" destOrd="0" presId="urn:microsoft.com/office/officeart/2008/layout/RadialCluster"/>
    <dgm:cxn modelId="{FA18C187-5325-4E37-88DB-339DF1FD8E50}" srcId="{9412C7E8-3727-43AC-87A2-AC31A4A2095C}" destId="{1FC0518D-1538-4969-864A-B3D8A503DE55}" srcOrd="1" destOrd="0" parTransId="{89CA44F5-5BF8-48E3-B0AD-7E53DD9D7A9D}" sibTransId="{82FB0FE5-B313-47FE-95F3-8F083692AC6C}"/>
    <dgm:cxn modelId="{BDB27020-BED3-419B-91C8-5086586E4C27}" type="presOf" srcId="{BDBC4E10-CA82-40F1-ABB3-A6F016EDBD9D}" destId="{9D39BBC9-FBEF-4402-BF9A-17373869A0BC}" srcOrd="0" destOrd="0" presId="urn:microsoft.com/office/officeart/2008/layout/RadialCluster"/>
    <dgm:cxn modelId="{1628EF62-D9B4-462C-B3B7-413931E9DFCB}" srcId="{BDBC4E10-CA82-40F1-ABB3-A6F016EDBD9D}" destId="{9412C7E8-3727-43AC-87A2-AC31A4A2095C}" srcOrd="0" destOrd="0" parTransId="{D5309995-71E6-4BCA-94EF-28C36666A766}" sibTransId="{DDF5338E-C1D0-4442-82BF-E75816E9297D}"/>
    <dgm:cxn modelId="{D6D66165-273D-48CE-8222-305933163CE6}" type="presOf" srcId="{9412C7E8-3727-43AC-87A2-AC31A4A2095C}" destId="{21E0D5D1-8BE1-4BC5-84A7-643D8381FC4A}" srcOrd="0" destOrd="0" presId="urn:microsoft.com/office/officeart/2008/layout/RadialCluster"/>
    <dgm:cxn modelId="{BB848EF9-0850-4BB7-A678-B89051614134}" type="presOf" srcId="{4A5BC300-6C6A-4917-A830-245DE16A37A5}" destId="{F0ECCAA4-71AF-414C-86B6-83D415EDC81E}" srcOrd="0" destOrd="0" presId="urn:microsoft.com/office/officeart/2008/layout/RadialCluster"/>
    <dgm:cxn modelId="{36395C27-8CB2-4781-8B8E-276FBC7CBB11}" type="presOf" srcId="{50AC596E-8134-4992-B915-2276C432728B}" destId="{D7029CD3-5038-4DDD-8C6A-FE92F31A92A6}" srcOrd="0" destOrd="0" presId="urn:microsoft.com/office/officeart/2008/layout/RadialCluster"/>
    <dgm:cxn modelId="{F70A540D-3E35-4080-8F85-0BCE38A31A71}" type="presOf" srcId="{32C9341C-C858-408D-B8F6-E6D8FA828F1C}" destId="{858D8573-7C0B-48C6-BED5-5412C3CC9596}" srcOrd="0" destOrd="0" presId="urn:microsoft.com/office/officeart/2008/layout/RadialCluster"/>
    <dgm:cxn modelId="{7AB6B521-1DF1-4DBA-917F-5EB0A41C2081}" type="presOf" srcId="{5AD8B8C0-B2D7-4725-9681-C62AA8263E15}" destId="{C1292FFE-C4BA-4262-88E8-C76FEA9F74AE}" srcOrd="0" destOrd="0" presId="urn:microsoft.com/office/officeart/2008/layout/RadialCluster"/>
    <dgm:cxn modelId="{739FE41A-3FE8-4D41-BE7E-E50D25FEE140}" type="presOf" srcId="{C99BDDCB-5A6A-4590-B382-2722E4B88530}" destId="{020D5CBD-1D68-4C1E-81D4-4AF9F080A26D}" srcOrd="0" destOrd="0" presId="urn:microsoft.com/office/officeart/2008/layout/RadialCluster"/>
    <dgm:cxn modelId="{0EBB5AEB-8283-4307-931C-DB1A03B4B71E}" type="presParOf" srcId="{9D39BBC9-FBEF-4402-BF9A-17373869A0BC}" destId="{9565FF07-FDB6-464D-9C9A-2B052C6D2620}" srcOrd="0" destOrd="0" presId="urn:microsoft.com/office/officeart/2008/layout/RadialCluster"/>
    <dgm:cxn modelId="{3101C8A0-DAE1-4C33-81D6-EB45DB97E39D}" type="presParOf" srcId="{9565FF07-FDB6-464D-9C9A-2B052C6D2620}" destId="{21E0D5D1-8BE1-4BC5-84A7-643D8381FC4A}" srcOrd="0" destOrd="0" presId="urn:microsoft.com/office/officeart/2008/layout/RadialCluster"/>
    <dgm:cxn modelId="{70FA2FAE-32CB-4C02-9FA7-E6D92B1B9748}" type="presParOf" srcId="{9565FF07-FDB6-464D-9C9A-2B052C6D2620}" destId="{020D5CBD-1D68-4C1E-81D4-4AF9F080A26D}" srcOrd="1" destOrd="0" presId="urn:microsoft.com/office/officeart/2008/layout/RadialCluster"/>
    <dgm:cxn modelId="{5306FA2E-8592-41BA-8CF1-024207B6B38D}" type="presParOf" srcId="{9565FF07-FDB6-464D-9C9A-2B052C6D2620}" destId="{D7029CD3-5038-4DDD-8C6A-FE92F31A92A6}" srcOrd="2" destOrd="0" presId="urn:microsoft.com/office/officeart/2008/layout/RadialCluster"/>
    <dgm:cxn modelId="{E4F40989-35FE-4E14-BC71-0879B8A63C7F}" type="presParOf" srcId="{9565FF07-FDB6-464D-9C9A-2B052C6D2620}" destId="{E1B8C9EB-39BF-406D-B031-9CDDAAE7E139}" srcOrd="3" destOrd="0" presId="urn:microsoft.com/office/officeart/2008/layout/RadialCluster"/>
    <dgm:cxn modelId="{C7AFBD17-2357-40B2-A8C2-EAD2C978E2C7}" type="presParOf" srcId="{9565FF07-FDB6-464D-9C9A-2B052C6D2620}" destId="{B890D513-E8B0-46B0-8637-DB5C6D7C2103}" srcOrd="4" destOrd="0" presId="urn:microsoft.com/office/officeart/2008/layout/RadialCluster"/>
    <dgm:cxn modelId="{6E50E4D1-A153-418D-95C1-FC4617605979}" type="presParOf" srcId="{9565FF07-FDB6-464D-9C9A-2B052C6D2620}" destId="{C1292FFE-C4BA-4262-88E8-C76FEA9F74AE}" srcOrd="5" destOrd="0" presId="urn:microsoft.com/office/officeart/2008/layout/RadialCluster"/>
    <dgm:cxn modelId="{125696E6-7D09-43AA-9AEB-842354EF019A}" type="presParOf" srcId="{9565FF07-FDB6-464D-9C9A-2B052C6D2620}" destId="{0AC2B94F-639E-4D93-9D44-4638A9D608B9}" srcOrd="6" destOrd="0" presId="urn:microsoft.com/office/officeart/2008/layout/RadialCluster"/>
    <dgm:cxn modelId="{0BA2EB93-4A07-4B2A-AB4E-C32DF8D315F4}" type="presParOf" srcId="{9565FF07-FDB6-464D-9C9A-2B052C6D2620}" destId="{F0ECCAA4-71AF-414C-86B6-83D415EDC81E}" srcOrd="7" destOrd="0" presId="urn:microsoft.com/office/officeart/2008/layout/RadialCluster"/>
    <dgm:cxn modelId="{D27744C7-9399-48A8-A2FF-0BC506198048}" type="presParOf" srcId="{9565FF07-FDB6-464D-9C9A-2B052C6D2620}" destId="{858D8573-7C0B-48C6-BED5-5412C3CC9596}" srcOrd="8" destOrd="0" presId="urn:microsoft.com/office/officeart/2008/layout/RadialCluster"/>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EF64C82-7E8B-44C1-9CED-8A40B60FE014}" type="doc">
      <dgm:prSet loTypeId="urn:microsoft.com/office/officeart/2005/8/layout/hProcess11" loCatId="process" qsTypeId="urn:microsoft.com/office/officeart/2005/8/quickstyle/simple5" qsCatId="simple" csTypeId="urn:microsoft.com/office/officeart/2005/8/colors/accent0_3" csCatId="mainScheme" phldr="1"/>
      <dgm:spPr/>
      <dgm:t>
        <a:bodyPr/>
        <a:lstStyle/>
        <a:p>
          <a:endParaRPr lang="fr-FR"/>
        </a:p>
      </dgm:t>
    </dgm:pt>
    <dgm:pt modelId="{6F6919F9-1BD1-4DA5-ABE3-FFC087A7F321}">
      <dgm:prSet custT="1"/>
      <dgm:spPr>
        <a:ln>
          <a:solidFill>
            <a:srgbClr val="3D4E66"/>
          </a:solidFill>
        </a:ln>
      </dgm:spPr>
      <dgm:t>
        <a:bodyPr/>
        <a:lstStyle/>
        <a:p>
          <a:pPr algn="ctr" rtl="0"/>
          <a:r>
            <a:rPr lang="fr-BE" sz="1400" b="0" i="1" cap="none" spc="0" dirty="0" smtClean="0">
              <a:ln w="0"/>
              <a:effectLst>
                <a:outerShdw blurRad="38100" dist="38100" dir="2700000" algn="tl">
                  <a:srgbClr val="000000">
                    <a:alpha val="43137"/>
                  </a:srgbClr>
                </a:outerShdw>
              </a:effectLst>
            </a:rPr>
            <a:t>Assesseur 1</a:t>
          </a:r>
        </a:p>
        <a:p>
          <a:pPr algn="ctr" rtl="0"/>
          <a:r>
            <a:rPr lang="fr-BE" sz="1200" b="0" cap="none" spc="0" dirty="0" smtClean="0">
              <a:ln w="0"/>
              <a:effectLst/>
            </a:rPr>
            <a:t>Reçoit les convocations et documents d’identité* des électeurs</a:t>
          </a:r>
          <a:endParaRPr lang="fr-BE" sz="1400" b="0" i="1" cap="none" spc="0" dirty="0">
            <a:ln w="0"/>
            <a:effectLst/>
          </a:endParaRPr>
        </a:p>
      </dgm:t>
    </dgm:pt>
    <dgm:pt modelId="{51BB3625-39D8-4BEC-A364-7F95F4E5EA7B}" type="parTrans" cxnId="{41841E86-59BF-4855-8C72-F03A4FD08388}">
      <dgm:prSet/>
      <dgm:spPr/>
      <dgm:t>
        <a:bodyPr/>
        <a:lstStyle/>
        <a:p>
          <a:endParaRPr lang="fr-FR" b="0" cap="none" spc="0">
            <a:ln w="0"/>
            <a:solidFill>
              <a:schemeClr val="tx1"/>
            </a:solidFill>
            <a:effectLst/>
          </a:endParaRPr>
        </a:p>
      </dgm:t>
    </dgm:pt>
    <dgm:pt modelId="{134DC9D6-9BBD-40D8-B6A0-A1B2A2800E07}" type="sibTrans" cxnId="{41841E86-59BF-4855-8C72-F03A4FD08388}">
      <dgm:prSet/>
      <dgm:spPr/>
      <dgm:t>
        <a:bodyPr/>
        <a:lstStyle/>
        <a:p>
          <a:endParaRPr lang="fr-FR" b="0" cap="none" spc="0">
            <a:ln w="0"/>
            <a:solidFill>
              <a:schemeClr val="tx1"/>
            </a:solidFill>
            <a:effectLst/>
          </a:endParaRPr>
        </a:p>
      </dgm:t>
    </dgm:pt>
    <dgm:pt modelId="{5E2D0B00-CA2E-4EAF-B73A-FB8A48F09C41}">
      <dgm:prSet custT="1"/>
      <dgm:spPr>
        <a:ln>
          <a:solidFill>
            <a:srgbClr val="3D4E66"/>
          </a:solidFill>
        </a:ln>
      </dgm:spPr>
      <dgm:t>
        <a:bodyPr/>
        <a:lstStyle/>
        <a:p>
          <a:pPr algn="ctr" rtl="0"/>
          <a:r>
            <a:rPr lang="fr-BE" sz="1400" b="0" i="1" cap="none" spc="0" dirty="0" smtClean="0">
              <a:ln w="0"/>
              <a:effectLst>
                <a:outerShdw blurRad="38100" dist="38100" dir="2700000" algn="tl">
                  <a:srgbClr val="000000">
                    <a:alpha val="43137"/>
                  </a:srgbClr>
                </a:outerShdw>
              </a:effectLst>
            </a:rPr>
            <a:t>Assesseur 2</a:t>
          </a:r>
        </a:p>
        <a:p>
          <a:pPr algn="ctr" rtl="0"/>
          <a:r>
            <a:rPr lang="fr-BE" sz="1200" b="0" cap="none" spc="0" dirty="0" smtClean="0">
              <a:ln w="0"/>
              <a:effectLst/>
            </a:rPr>
            <a:t>Reçoit les documents de l’assesseur 1, et vérifie sur la liste des électeurs du bureau, puis coche les noms des électeurs sur la liste</a:t>
          </a:r>
          <a:endParaRPr lang="fr-BE" sz="1400" b="0" i="1" cap="none" spc="0" dirty="0">
            <a:ln w="0"/>
            <a:effectLst/>
          </a:endParaRPr>
        </a:p>
      </dgm:t>
    </dgm:pt>
    <dgm:pt modelId="{8450044B-D1E0-4DB9-BE8F-4CC5BF7EEBE0}" type="parTrans" cxnId="{2B27C800-630D-4FD9-B558-7D003D533286}">
      <dgm:prSet/>
      <dgm:spPr/>
      <dgm:t>
        <a:bodyPr/>
        <a:lstStyle/>
        <a:p>
          <a:endParaRPr lang="fr-FR" b="0" cap="none" spc="0">
            <a:ln w="0"/>
            <a:solidFill>
              <a:schemeClr val="tx1"/>
            </a:solidFill>
            <a:effectLst/>
          </a:endParaRPr>
        </a:p>
      </dgm:t>
    </dgm:pt>
    <dgm:pt modelId="{6B0F30F3-EADC-4707-8051-699EF51AEEE3}" type="sibTrans" cxnId="{2B27C800-630D-4FD9-B558-7D003D533286}">
      <dgm:prSet/>
      <dgm:spPr/>
      <dgm:t>
        <a:bodyPr/>
        <a:lstStyle/>
        <a:p>
          <a:endParaRPr lang="fr-FR" b="0" cap="none" spc="0">
            <a:ln w="0"/>
            <a:solidFill>
              <a:schemeClr val="tx1"/>
            </a:solidFill>
            <a:effectLst/>
          </a:endParaRPr>
        </a:p>
      </dgm:t>
    </dgm:pt>
    <dgm:pt modelId="{CDCC2564-CA6F-4E10-98D6-7DDD813574F6}">
      <dgm:prSet custT="1"/>
      <dgm:spPr>
        <a:ln>
          <a:solidFill>
            <a:srgbClr val="3D4E66"/>
          </a:solidFill>
        </a:ln>
      </dgm:spPr>
      <dgm:t>
        <a:bodyPr/>
        <a:lstStyle/>
        <a:p>
          <a:pPr algn="ctr" rtl="0"/>
          <a:r>
            <a:rPr lang="fr-BE" sz="1400" b="0" i="1" cap="none" spc="0" dirty="0" smtClean="0">
              <a:ln w="0"/>
              <a:effectLst>
                <a:outerShdw blurRad="38100" dist="38100" dir="2700000" algn="tl">
                  <a:srgbClr val="000000">
                    <a:alpha val="43137"/>
                  </a:srgbClr>
                </a:outerShdw>
              </a:effectLst>
            </a:rPr>
            <a:t>Secrétaire</a:t>
          </a:r>
        </a:p>
        <a:p>
          <a:pPr algn="ctr" rtl="0"/>
          <a:r>
            <a:rPr lang="fr-BE" sz="1200" b="0" cap="none" spc="0" dirty="0" smtClean="0">
              <a:ln w="0"/>
              <a:effectLst/>
            </a:rPr>
            <a:t>Coche les noms des électeurs sur la deuxième liste</a:t>
          </a:r>
          <a:endParaRPr lang="fr-BE" sz="1400" b="0" i="1" cap="none" spc="0" dirty="0">
            <a:ln w="0"/>
            <a:effectLst/>
          </a:endParaRPr>
        </a:p>
      </dgm:t>
    </dgm:pt>
    <dgm:pt modelId="{92439315-2287-42B2-A0C0-11F65BC8A5DA}" type="parTrans" cxnId="{E01FD63C-8D6F-42AB-B3D8-9B9AAFEF67E7}">
      <dgm:prSet/>
      <dgm:spPr/>
      <dgm:t>
        <a:bodyPr/>
        <a:lstStyle/>
        <a:p>
          <a:endParaRPr lang="fr-FR" b="0" cap="none" spc="0">
            <a:ln w="0"/>
            <a:solidFill>
              <a:schemeClr val="tx1"/>
            </a:solidFill>
            <a:effectLst/>
          </a:endParaRPr>
        </a:p>
      </dgm:t>
    </dgm:pt>
    <dgm:pt modelId="{59A9D531-658A-4F0D-89FA-392CA96BF63A}" type="sibTrans" cxnId="{E01FD63C-8D6F-42AB-B3D8-9B9AAFEF67E7}">
      <dgm:prSet/>
      <dgm:spPr/>
      <dgm:t>
        <a:bodyPr/>
        <a:lstStyle/>
        <a:p>
          <a:endParaRPr lang="fr-FR" b="0" cap="none" spc="0">
            <a:ln w="0"/>
            <a:solidFill>
              <a:schemeClr val="tx1"/>
            </a:solidFill>
            <a:effectLst/>
          </a:endParaRPr>
        </a:p>
      </dgm:t>
    </dgm:pt>
    <dgm:pt modelId="{D4EC67ED-646D-4BE4-A14A-07D45ABCA851}">
      <dgm:prSet custT="1"/>
      <dgm:spPr>
        <a:ln>
          <a:solidFill>
            <a:srgbClr val="3D4E66"/>
          </a:solidFill>
        </a:ln>
      </dgm:spPr>
      <dgm:t>
        <a:bodyPr/>
        <a:lstStyle/>
        <a:p>
          <a:pPr algn="ctr" rtl="0"/>
          <a:r>
            <a:rPr lang="fr-BE" sz="1400" b="0" i="1" cap="none" spc="0" dirty="0" smtClean="0">
              <a:ln w="0"/>
              <a:effectLst>
                <a:outerShdw blurRad="38100" dist="38100" dir="2700000" algn="tl">
                  <a:srgbClr val="000000">
                    <a:alpha val="43137"/>
                  </a:srgbClr>
                </a:outerShdw>
              </a:effectLst>
            </a:rPr>
            <a:t>Président</a:t>
          </a:r>
        </a:p>
        <a:p>
          <a:pPr algn="l" rtl="0"/>
          <a:r>
            <a:rPr lang="fr-BE" sz="1200" b="0" cap="none" spc="0" dirty="0" smtClean="0">
              <a:ln w="0"/>
              <a:effectLst/>
            </a:rPr>
            <a:t>- Active une carte à puce</a:t>
          </a:r>
        </a:p>
        <a:p>
          <a:pPr algn="l" rtl="0"/>
          <a:r>
            <a:rPr lang="fr-BE" sz="1200" b="0" cap="none" spc="0" dirty="0" smtClean="0">
              <a:ln w="0"/>
              <a:effectLst/>
            </a:rPr>
            <a:t>- Veille à ce que les électeurs scannent correctement leur bulletin de vote</a:t>
          </a:r>
          <a:endParaRPr lang="fr-BE" sz="1400" b="0" i="0" cap="none" spc="0" dirty="0">
            <a:ln w="0"/>
            <a:effectLst/>
          </a:endParaRPr>
        </a:p>
      </dgm:t>
    </dgm:pt>
    <dgm:pt modelId="{D0817214-4BFD-4E8A-B97E-D3E3EC2F2D8F}" type="parTrans" cxnId="{99A5A36E-40AA-4834-B138-0906C5DDD9AC}">
      <dgm:prSet/>
      <dgm:spPr/>
      <dgm:t>
        <a:bodyPr/>
        <a:lstStyle/>
        <a:p>
          <a:endParaRPr lang="fr-FR" b="0" cap="none" spc="0">
            <a:ln w="0"/>
            <a:solidFill>
              <a:schemeClr val="tx1"/>
            </a:solidFill>
            <a:effectLst/>
          </a:endParaRPr>
        </a:p>
      </dgm:t>
    </dgm:pt>
    <dgm:pt modelId="{93F07AD4-AE69-4843-957D-8A735333F0BB}" type="sibTrans" cxnId="{99A5A36E-40AA-4834-B138-0906C5DDD9AC}">
      <dgm:prSet/>
      <dgm:spPr/>
      <dgm:t>
        <a:bodyPr/>
        <a:lstStyle/>
        <a:p>
          <a:endParaRPr lang="fr-FR" b="0" cap="none" spc="0">
            <a:ln w="0"/>
            <a:solidFill>
              <a:schemeClr val="tx1"/>
            </a:solidFill>
            <a:effectLst/>
          </a:endParaRPr>
        </a:p>
      </dgm:t>
    </dgm:pt>
    <dgm:pt modelId="{A1FDB1D5-DBB4-42DD-8604-C0D40A8B720E}">
      <dgm:prSet custT="1"/>
      <dgm:spPr>
        <a:ln>
          <a:solidFill>
            <a:srgbClr val="3D4E66"/>
          </a:solidFill>
        </a:ln>
      </dgm:spPr>
      <dgm:t>
        <a:bodyPr/>
        <a:lstStyle/>
        <a:p>
          <a:pPr algn="ctr" rtl="0"/>
          <a:r>
            <a:rPr lang="fr-BE" sz="1400" b="0" i="1" cap="none" spc="0" dirty="0" smtClean="0">
              <a:ln w="0"/>
              <a:effectLst>
                <a:outerShdw blurRad="38100" dist="38100" dir="2700000" algn="tl">
                  <a:srgbClr val="000000">
                    <a:alpha val="43137"/>
                  </a:srgbClr>
                </a:outerShdw>
              </a:effectLst>
            </a:rPr>
            <a:t>Assesseur 3</a:t>
          </a:r>
        </a:p>
        <a:p>
          <a:pPr algn="ctr" rtl="0"/>
          <a:r>
            <a:rPr lang="fr-BE" sz="1200" b="0" cap="none" spc="0" dirty="0" smtClean="0">
              <a:ln w="0"/>
              <a:effectLst/>
            </a:rPr>
            <a:t>Donne une carte à puce à l’électeur</a:t>
          </a:r>
          <a:endParaRPr lang="fr-BE" sz="1400" b="0" i="1" cap="none" spc="0" dirty="0">
            <a:ln w="0"/>
            <a:effectLst/>
          </a:endParaRPr>
        </a:p>
      </dgm:t>
    </dgm:pt>
    <dgm:pt modelId="{4FAF54F9-6FA7-4ABC-932D-3FB5A339D9F4}" type="parTrans" cxnId="{83DB6D2C-D0EA-4359-AC7B-E2E113ECD73D}">
      <dgm:prSet/>
      <dgm:spPr/>
      <dgm:t>
        <a:bodyPr/>
        <a:lstStyle/>
        <a:p>
          <a:endParaRPr lang="fr-FR" b="0" cap="none" spc="0">
            <a:ln w="0"/>
            <a:solidFill>
              <a:schemeClr val="tx1"/>
            </a:solidFill>
            <a:effectLst/>
          </a:endParaRPr>
        </a:p>
      </dgm:t>
    </dgm:pt>
    <dgm:pt modelId="{922D39EA-1554-4848-9CD2-410D5E06F879}" type="sibTrans" cxnId="{83DB6D2C-D0EA-4359-AC7B-E2E113ECD73D}">
      <dgm:prSet/>
      <dgm:spPr/>
      <dgm:t>
        <a:bodyPr/>
        <a:lstStyle/>
        <a:p>
          <a:endParaRPr lang="fr-FR" b="0" cap="none" spc="0">
            <a:ln w="0"/>
            <a:solidFill>
              <a:schemeClr val="tx1"/>
            </a:solidFill>
            <a:effectLst/>
          </a:endParaRPr>
        </a:p>
      </dgm:t>
    </dgm:pt>
    <dgm:pt modelId="{0F9417CB-B55E-40CF-AE90-F609E528C53F}">
      <dgm:prSet custT="1"/>
      <dgm:spPr>
        <a:ln>
          <a:solidFill>
            <a:srgbClr val="3D4E66"/>
          </a:solidFill>
        </a:ln>
      </dgm:spPr>
      <dgm:t>
        <a:bodyPr/>
        <a:lstStyle/>
        <a:p>
          <a:pPr algn="ctr" rtl="0"/>
          <a:r>
            <a:rPr lang="fr-BE" sz="1400" b="0" i="1" cap="none" spc="0" dirty="0" smtClean="0">
              <a:ln w="0"/>
              <a:effectLst>
                <a:outerShdw blurRad="38100" dist="38100" dir="2700000" algn="tl">
                  <a:srgbClr val="000000">
                    <a:alpha val="43137"/>
                  </a:srgbClr>
                </a:outerShdw>
              </a:effectLst>
            </a:rPr>
            <a:t>Assesseur 4</a:t>
          </a:r>
        </a:p>
        <a:p>
          <a:pPr algn="ctr" rtl="0"/>
          <a:r>
            <a:rPr lang="fr-BE" sz="1400" b="0" cap="none" spc="0" dirty="0" smtClean="0">
              <a:ln w="0"/>
              <a:effectLst/>
            </a:rPr>
            <a:t>Estampille les lettres de convocation avec le cachet dateur et les rend à l'électeur avec son document d’identité</a:t>
          </a:r>
          <a:endParaRPr lang="fr-BE" sz="1400" b="0" i="0" cap="none" spc="0" dirty="0">
            <a:ln w="0"/>
            <a:effectLst/>
          </a:endParaRPr>
        </a:p>
      </dgm:t>
    </dgm:pt>
    <dgm:pt modelId="{5C6E7EA4-52B1-4A69-B163-DAAD5AFAFB1A}" type="parTrans" cxnId="{DAE90AA5-106A-4BE4-BC63-855FC5B8B777}">
      <dgm:prSet/>
      <dgm:spPr/>
      <dgm:t>
        <a:bodyPr/>
        <a:lstStyle/>
        <a:p>
          <a:endParaRPr lang="fr-FR"/>
        </a:p>
      </dgm:t>
    </dgm:pt>
    <dgm:pt modelId="{C56AACC9-7C40-4966-9E23-EE77C2A92E94}" type="sibTrans" cxnId="{DAE90AA5-106A-4BE4-BC63-855FC5B8B777}">
      <dgm:prSet/>
      <dgm:spPr/>
      <dgm:t>
        <a:bodyPr/>
        <a:lstStyle/>
        <a:p>
          <a:endParaRPr lang="fr-FR"/>
        </a:p>
      </dgm:t>
    </dgm:pt>
    <dgm:pt modelId="{98F24FAA-2083-4292-800C-FF7C150B64DA}" type="pres">
      <dgm:prSet presAssocID="{3EF64C82-7E8B-44C1-9CED-8A40B60FE014}" presName="Name0" presStyleCnt="0">
        <dgm:presLayoutVars>
          <dgm:dir/>
          <dgm:resizeHandles val="exact"/>
        </dgm:presLayoutVars>
      </dgm:prSet>
      <dgm:spPr/>
      <dgm:t>
        <a:bodyPr/>
        <a:lstStyle/>
        <a:p>
          <a:endParaRPr lang="fr-FR"/>
        </a:p>
      </dgm:t>
    </dgm:pt>
    <dgm:pt modelId="{2C63FDFC-F632-4705-99EF-BF6798443714}" type="pres">
      <dgm:prSet presAssocID="{3EF64C82-7E8B-44C1-9CED-8A40B60FE014}" presName="arrow" presStyleLbl="bgShp" presStyleIdx="0" presStyleCnt="1"/>
      <dgm:spPr/>
      <dgm:t>
        <a:bodyPr/>
        <a:lstStyle/>
        <a:p>
          <a:endParaRPr lang="fr-FR"/>
        </a:p>
      </dgm:t>
    </dgm:pt>
    <dgm:pt modelId="{1B61C2D8-888D-45F7-BB37-16D05605F39B}" type="pres">
      <dgm:prSet presAssocID="{3EF64C82-7E8B-44C1-9CED-8A40B60FE014}" presName="points" presStyleCnt="0"/>
      <dgm:spPr/>
      <dgm:t>
        <a:bodyPr/>
        <a:lstStyle/>
        <a:p>
          <a:endParaRPr lang="fr-FR"/>
        </a:p>
      </dgm:t>
    </dgm:pt>
    <dgm:pt modelId="{4AE66DDB-F846-4D31-B62F-27AC10783555}" type="pres">
      <dgm:prSet presAssocID="{6F6919F9-1BD1-4DA5-ABE3-FFC087A7F321}" presName="compositeA" presStyleCnt="0"/>
      <dgm:spPr/>
      <dgm:t>
        <a:bodyPr/>
        <a:lstStyle/>
        <a:p>
          <a:endParaRPr lang="fr-FR"/>
        </a:p>
      </dgm:t>
    </dgm:pt>
    <dgm:pt modelId="{EAC1DD31-9810-4D79-8BFD-049F72CE50BE}" type="pres">
      <dgm:prSet presAssocID="{6F6919F9-1BD1-4DA5-ABE3-FFC087A7F321}" presName="textA" presStyleLbl="revTx" presStyleIdx="0" presStyleCnt="6" custScaleX="132527" custScaleY="57957" custLinFactNeighborX="2373" custLinFactNeighborY="31114">
        <dgm:presLayoutVars>
          <dgm:bulletEnabled val="1"/>
        </dgm:presLayoutVars>
      </dgm:prSet>
      <dgm:spPr/>
      <dgm:t>
        <a:bodyPr/>
        <a:lstStyle/>
        <a:p>
          <a:endParaRPr lang="fr-FR"/>
        </a:p>
      </dgm:t>
    </dgm:pt>
    <dgm:pt modelId="{22B01F77-FFB9-49F2-81F0-4C1B269B11D8}" type="pres">
      <dgm:prSet presAssocID="{6F6919F9-1BD1-4DA5-ABE3-FFC087A7F321}" presName="circleA" presStyleLbl="node1" presStyleIdx="0" presStyleCnt="6" custLinFactNeighborY="50836"/>
      <dgm:spPr/>
      <dgm:t>
        <a:bodyPr/>
        <a:lstStyle/>
        <a:p>
          <a:endParaRPr lang="fr-FR"/>
        </a:p>
      </dgm:t>
    </dgm:pt>
    <dgm:pt modelId="{A55412BA-8EAE-4F55-B2EC-6E352EA1558F}" type="pres">
      <dgm:prSet presAssocID="{6F6919F9-1BD1-4DA5-ABE3-FFC087A7F321}" presName="spaceA" presStyleCnt="0"/>
      <dgm:spPr/>
      <dgm:t>
        <a:bodyPr/>
        <a:lstStyle/>
        <a:p>
          <a:endParaRPr lang="fr-FR"/>
        </a:p>
      </dgm:t>
    </dgm:pt>
    <dgm:pt modelId="{A73E60A5-5D92-4A34-B2CE-C84C534D72D8}" type="pres">
      <dgm:prSet presAssocID="{134DC9D6-9BBD-40D8-B6A0-A1B2A2800E07}" presName="space" presStyleCnt="0"/>
      <dgm:spPr/>
      <dgm:t>
        <a:bodyPr/>
        <a:lstStyle/>
        <a:p>
          <a:endParaRPr lang="fr-FR"/>
        </a:p>
      </dgm:t>
    </dgm:pt>
    <dgm:pt modelId="{3C00B3C3-FA38-4C2E-82A9-AA370E784BCB}" type="pres">
      <dgm:prSet presAssocID="{5E2D0B00-CA2E-4EAF-B73A-FB8A48F09C41}" presName="compositeB" presStyleCnt="0"/>
      <dgm:spPr/>
      <dgm:t>
        <a:bodyPr/>
        <a:lstStyle/>
        <a:p>
          <a:endParaRPr lang="fr-FR"/>
        </a:p>
      </dgm:t>
    </dgm:pt>
    <dgm:pt modelId="{C14563AA-F0E2-4FE6-B9D9-F2112EB6BC57}" type="pres">
      <dgm:prSet presAssocID="{5E2D0B00-CA2E-4EAF-B73A-FB8A48F09C41}" presName="textB" presStyleLbl="revTx" presStyleIdx="1" presStyleCnt="6" custScaleX="154874" custScaleY="72685" custLinFactNeighborY="-20514">
        <dgm:presLayoutVars>
          <dgm:bulletEnabled val="1"/>
        </dgm:presLayoutVars>
      </dgm:prSet>
      <dgm:spPr/>
      <dgm:t>
        <a:bodyPr/>
        <a:lstStyle/>
        <a:p>
          <a:endParaRPr lang="fr-FR"/>
        </a:p>
      </dgm:t>
    </dgm:pt>
    <dgm:pt modelId="{7F73B8C6-ABD7-46A0-966E-175D70D6160C}" type="pres">
      <dgm:prSet presAssocID="{5E2D0B00-CA2E-4EAF-B73A-FB8A48F09C41}" presName="circleB" presStyleLbl="node1" presStyleIdx="1" presStyleCnt="6" custLinFactNeighborY="-22556"/>
      <dgm:spPr/>
      <dgm:t>
        <a:bodyPr/>
        <a:lstStyle/>
        <a:p>
          <a:endParaRPr lang="fr-FR"/>
        </a:p>
      </dgm:t>
    </dgm:pt>
    <dgm:pt modelId="{D115F5B4-A21B-4EA6-AA49-67A4EBC7EC72}" type="pres">
      <dgm:prSet presAssocID="{5E2D0B00-CA2E-4EAF-B73A-FB8A48F09C41}" presName="spaceB" presStyleCnt="0"/>
      <dgm:spPr/>
      <dgm:t>
        <a:bodyPr/>
        <a:lstStyle/>
        <a:p>
          <a:endParaRPr lang="fr-FR"/>
        </a:p>
      </dgm:t>
    </dgm:pt>
    <dgm:pt modelId="{7C01C23C-A8E6-4999-99E9-2DB0A4021420}" type="pres">
      <dgm:prSet presAssocID="{6B0F30F3-EADC-4707-8051-699EF51AEEE3}" presName="space" presStyleCnt="0"/>
      <dgm:spPr/>
      <dgm:t>
        <a:bodyPr/>
        <a:lstStyle/>
        <a:p>
          <a:endParaRPr lang="fr-FR"/>
        </a:p>
      </dgm:t>
    </dgm:pt>
    <dgm:pt modelId="{973ADFF9-12A8-4BFE-8051-131CE7B1181E}" type="pres">
      <dgm:prSet presAssocID="{CDCC2564-CA6F-4E10-98D6-7DDD813574F6}" presName="compositeA" presStyleCnt="0"/>
      <dgm:spPr/>
      <dgm:t>
        <a:bodyPr/>
        <a:lstStyle/>
        <a:p>
          <a:endParaRPr lang="fr-FR"/>
        </a:p>
      </dgm:t>
    </dgm:pt>
    <dgm:pt modelId="{A80BDE90-B97B-412F-AE54-8413DFCC0F66}" type="pres">
      <dgm:prSet presAssocID="{CDCC2564-CA6F-4E10-98D6-7DDD813574F6}" presName="textA" presStyleLbl="revTx" presStyleIdx="2" presStyleCnt="6" custScaleX="96647" custScaleY="57628" custLinFactNeighborX="-1045" custLinFactNeighborY="31626">
        <dgm:presLayoutVars>
          <dgm:bulletEnabled val="1"/>
        </dgm:presLayoutVars>
      </dgm:prSet>
      <dgm:spPr/>
      <dgm:t>
        <a:bodyPr/>
        <a:lstStyle/>
        <a:p>
          <a:endParaRPr lang="fr-FR"/>
        </a:p>
      </dgm:t>
    </dgm:pt>
    <dgm:pt modelId="{1ACF7D02-166E-4B5A-BB2F-28E43CE37851}" type="pres">
      <dgm:prSet presAssocID="{CDCC2564-CA6F-4E10-98D6-7DDD813574F6}" presName="circleA" presStyleLbl="node1" presStyleIdx="2" presStyleCnt="6" custLinFactNeighborX="4434" custLinFactNeighborY="42148"/>
      <dgm:spPr/>
      <dgm:t>
        <a:bodyPr/>
        <a:lstStyle/>
        <a:p>
          <a:endParaRPr lang="fr-FR"/>
        </a:p>
      </dgm:t>
    </dgm:pt>
    <dgm:pt modelId="{4996F3C7-85F0-434D-A5C4-7E721FC02F08}" type="pres">
      <dgm:prSet presAssocID="{CDCC2564-CA6F-4E10-98D6-7DDD813574F6}" presName="spaceA" presStyleCnt="0"/>
      <dgm:spPr/>
      <dgm:t>
        <a:bodyPr/>
        <a:lstStyle/>
        <a:p>
          <a:endParaRPr lang="fr-FR"/>
        </a:p>
      </dgm:t>
    </dgm:pt>
    <dgm:pt modelId="{81D9CF05-8F48-4CAE-A8C0-37B00EA7A192}" type="pres">
      <dgm:prSet presAssocID="{59A9D531-658A-4F0D-89FA-392CA96BF63A}" presName="space" presStyleCnt="0"/>
      <dgm:spPr/>
      <dgm:t>
        <a:bodyPr/>
        <a:lstStyle/>
        <a:p>
          <a:endParaRPr lang="fr-FR"/>
        </a:p>
      </dgm:t>
    </dgm:pt>
    <dgm:pt modelId="{61CDAE1D-C9B4-4077-99CF-3F90E0B7EF40}" type="pres">
      <dgm:prSet presAssocID="{A1FDB1D5-DBB4-42DD-8604-C0D40A8B720E}" presName="compositeB" presStyleCnt="0"/>
      <dgm:spPr/>
    </dgm:pt>
    <dgm:pt modelId="{008C5657-9EA9-4BB1-9B53-BAA328BC0C80}" type="pres">
      <dgm:prSet presAssocID="{A1FDB1D5-DBB4-42DD-8604-C0D40A8B720E}" presName="textB" presStyleLbl="revTx" presStyleIdx="3" presStyleCnt="6" custScaleY="49313" custLinFactNeighborX="-1435" custLinFactNeighborY="-38355">
        <dgm:presLayoutVars>
          <dgm:bulletEnabled val="1"/>
        </dgm:presLayoutVars>
      </dgm:prSet>
      <dgm:spPr/>
      <dgm:t>
        <a:bodyPr/>
        <a:lstStyle/>
        <a:p>
          <a:endParaRPr lang="fr-FR"/>
        </a:p>
      </dgm:t>
    </dgm:pt>
    <dgm:pt modelId="{5D756EAF-2CAA-476E-BFE7-AE0808EC4609}" type="pres">
      <dgm:prSet presAssocID="{A1FDB1D5-DBB4-42DD-8604-C0D40A8B720E}" presName="circleB" presStyleLbl="node1" presStyleIdx="3" presStyleCnt="6" custLinFactNeighborY="-43570"/>
      <dgm:spPr/>
    </dgm:pt>
    <dgm:pt modelId="{6D47373D-51A1-43BF-832B-CE6495DD9F60}" type="pres">
      <dgm:prSet presAssocID="{A1FDB1D5-DBB4-42DD-8604-C0D40A8B720E}" presName="spaceB" presStyleCnt="0"/>
      <dgm:spPr/>
    </dgm:pt>
    <dgm:pt modelId="{03AB65BB-418B-47E3-8815-106490AEE9C7}" type="pres">
      <dgm:prSet presAssocID="{922D39EA-1554-4848-9CD2-410D5E06F879}" presName="space" presStyleCnt="0"/>
      <dgm:spPr/>
    </dgm:pt>
    <dgm:pt modelId="{5217E2B0-227D-4574-A147-4AACBC8CB6C9}" type="pres">
      <dgm:prSet presAssocID="{D4EC67ED-646D-4BE4-A14A-07D45ABCA851}" presName="compositeA" presStyleCnt="0"/>
      <dgm:spPr/>
    </dgm:pt>
    <dgm:pt modelId="{4B52962E-22DA-4256-9EFF-F817118F3500}" type="pres">
      <dgm:prSet presAssocID="{D4EC67ED-646D-4BE4-A14A-07D45ABCA851}" presName="textA" presStyleLbl="revTx" presStyleIdx="4" presStyleCnt="6" custScaleX="149164" custScaleY="78774" custLinFactNeighborX="6174" custLinFactNeighborY="15100">
        <dgm:presLayoutVars>
          <dgm:bulletEnabled val="1"/>
        </dgm:presLayoutVars>
      </dgm:prSet>
      <dgm:spPr/>
      <dgm:t>
        <a:bodyPr/>
        <a:lstStyle/>
        <a:p>
          <a:endParaRPr lang="fr-FR"/>
        </a:p>
      </dgm:t>
    </dgm:pt>
    <dgm:pt modelId="{AE126F8C-D8A6-4B0D-9BA0-4EB400782C1B}" type="pres">
      <dgm:prSet presAssocID="{D4EC67ED-646D-4BE4-A14A-07D45ABCA851}" presName="circleA" presStyleLbl="node1" presStyleIdx="4" presStyleCnt="6" custLinFactNeighborX="40027" custLinFactNeighborY="22318"/>
      <dgm:spPr/>
    </dgm:pt>
    <dgm:pt modelId="{6917A615-F5ED-4B6B-AAC1-2026270F472B}" type="pres">
      <dgm:prSet presAssocID="{D4EC67ED-646D-4BE4-A14A-07D45ABCA851}" presName="spaceA" presStyleCnt="0"/>
      <dgm:spPr/>
    </dgm:pt>
    <dgm:pt modelId="{B9A2A13E-B402-4D9C-93CF-E8A5434C7A1C}" type="pres">
      <dgm:prSet presAssocID="{93F07AD4-AE69-4843-957D-8A735333F0BB}" presName="space" presStyleCnt="0"/>
      <dgm:spPr/>
    </dgm:pt>
    <dgm:pt modelId="{7D5426B0-5280-4389-B05C-6AECC55449B8}" type="pres">
      <dgm:prSet presAssocID="{0F9417CB-B55E-40CF-AE90-F609E528C53F}" presName="compositeB" presStyleCnt="0"/>
      <dgm:spPr/>
    </dgm:pt>
    <dgm:pt modelId="{D83A8E71-79B3-4ECF-9AC4-EEA24F4E3E16}" type="pres">
      <dgm:prSet presAssocID="{0F9417CB-B55E-40CF-AE90-F609E528C53F}" presName="textB" presStyleLbl="revTx" presStyleIdx="5" presStyleCnt="6" custScaleX="161476" custScaleY="75704" custLinFactNeighborX="-669" custLinFactNeighborY="-18405">
        <dgm:presLayoutVars>
          <dgm:bulletEnabled val="1"/>
        </dgm:presLayoutVars>
      </dgm:prSet>
      <dgm:spPr/>
      <dgm:t>
        <a:bodyPr/>
        <a:lstStyle/>
        <a:p>
          <a:endParaRPr lang="fr-FR"/>
        </a:p>
      </dgm:t>
    </dgm:pt>
    <dgm:pt modelId="{01E4F57C-EC0D-4859-9F00-9F4FE08143F2}" type="pres">
      <dgm:prSet presAssocID="{0F9417CB-B55E-40CF-AE90-F609E528C53F}" presName="circleB" presStyleLbl="node1" presStyleIdx="5" presStyleCnt="6" custLinFactNeighborX="31170" custLinFactNeighborY="-28414"/>
      <dgm:spPr/>
    </dgm:pt>
    <dgm:pt modelId="{6542004D-8D42-47E8-845E-FD7C2178FD0C}" type="pres">
      <dgm:prSet presAssocID="{0F9417CB-B55E-40CF-AE90-F609E528C53F}" presName="spaceB" presStyleCnt="0"/>
      <dgm:spPr/>
    </dgm:pt>
  </dgm:ptLst>
  <dgm:cxnLst>
    <dgm:cxn modelId="{5187538A-25FA-4732-9446-5CC5C4402C9B}" type="presOf" srcId="{0F9417CB-B55E-40CF-AE90-F609E528C53F}" destId="{D83A8E71-79B3-4ECF-9AC4-EEA24F4E3E16}" srcOrd="0" destOrd="0" presId="urn:microsoft.com/office/officeart/2005/8/layout/hProcess11"/>
    <dgm:cxn modelId="{99A5A36E-40AA-4834-B138-0906C5DDD9AC}" srcId="{3EF64C82-7E8B-44C1-9CED-8A40B60FE014}" destId="{D4EC67ED-646D-4BE4-A14A-07D45ABCA851}" srcOrd="4" destOrd="0" parTransId="{D0817214-4BFD-4E8A-B97E-D3E3EC2F2D8F}" sibTransId="{93F07AD4-AE69-4843-957D-8A735333F0BB}"/>
    <dgm:cxn modelId="{DAE90AA5-106A-4BE4-BC63-855FC5B8B777}" srcId="{3EF64C82-7E8B-44C1-9CED-8A40B60FE014}" destId="{0F9417CB-B55E-40CF-AE90-F609E528C53F}" srcOrd="5" destOrd="0" parTransId="{5C6E7EA4-52B1-4A69-B163-DAAD5AFAFB1A}" sibTransId="{C56AACC9-7C40-4966-9E23-EE77C2A92E94}"/>
    <dgm:cxn modelId="{1C84D6A1-ADBD-41B6-899C-153567D4D903}" type="presOf" srcId="{6F6919F9-1BD1-4DA5-ABE3-FFC087A7F321}" destId="{EAC1DD31-9810-4D79-8BFD-049F72CE50BE}" srcOrd="0" destOrd="0" presId="urn:microsoft.com/office/officeart/2005/8/layout/hProcess11"/>
    <dgm:cxn modelId="{BD3F31BE-656F-4E20-801D-5E974FBBFFC0}" type="presOf" srcId="{D4EC67ED-646D-4BE4-A14A-07D45ABCA851}" destId="{4B52962E-22DA-4256-9EFF-F817118F3500}" srcOrd="0" destOrd="0" presId="urn:microsoft.com/office/officeart/2005/8/layout/hProcess11"/>
    <dgm:cxn modelId="{41841E86-59BF-4855-8C72-F03A4FD08388}" srcId="{3EF64C82-7E8B-44C1-9CED-8A40B60FE014}" destId="{6F6919F9-1BD1-4DA5-ABE3-FFC087A7F321}" srcOrd="0" destOrd="0" parTransId="{51BB3625-39D8-4BEC-A364-7F95F4E5EA7B}" sibTransId="{134DC9D6-9BBD-40D8-B6A0-A1B2A2800E07}"/>
    <dgm:cxn modelId="{E01FD63C-8D6F-42AB-B3D8-9B9AAFEF67E7}" srcId="{3EF64C82-7E8B-44C1-9CED-8A40B60FE014}" destId="{CDCC2564-CA6F-4E10-98D6-7DDD813574F6}" srcOrd="2" destOrd="0" parTransId="{92439315-2287-42B2-A0C0-11F65BC8A5DA}" sibTransId="{59A9D531-658A-4F0D-89FA-392CA96BF63A}"/>
    <dgm:cxn modelId="{2E3B2AE9-3B8B-498C-9921-17F0C023D386}" type="presOf" srcId="{A1FDB1D5-DBB4-42DD-8604-C0D40A8B720E}" destId="{008C5657-9EA9-4BB1-9B53-BAA328BC0C80}" srcOrd="0" destOrd="0" presId="urn:microsoft.com/office/officeart/2005/8/layout/hProcess11"/>
    <dgm:cxn modelId="{1BB27826-F7CD-42C8-A446-B774498B637A}" type="presOf" srcId="{CDCC2564-CA6F-4E10-98D6-7DDD813574F6}" destId="{A80BDE90-B97B-412F-AE54-8413DFCC0F66}" srcOrd="0" destOrd="0" presId="urn:microsoft.com/office/officeart/2005/8/layout/hProcess11"/>
    <dgm:cxn modelId="{DBD95558-98DD-4281-BA17-140D93F697DB}" type="presOf" srcId="{5E2D0B00-CA2E-4EAF-B73A-FB8A48F09C41}" destId="{C14563AA-F0E2-4FE6-B9D9-F2112EB6BC57}" srcOrd="0" destOrd="0" presId="urn:microsoft.com/office/officeart/2005/8/layout/hProcess11"/>
    <dgm:cxn modelId="{98B8F2EE-95F7-4F38-8C4F-98F1CD459E55}" type="presOf" srcId="{3EF64C82-7E8B-44C1-9CED-8A40B60FE014}" destId="{98F24FAA-2083-4292-800C-FF7C150B64DA}" srcOrd="0" destOrd="0" presId="urn:microsoft.com/office/officeart/2005/8/layout/hProcess11"/>
    <dgm:cxn modelId="{2B27C800-630D-4FD9-B558-7D003D533286}" srcId="{3EF64C82-7E8B-44C1-9CED-8A40B60FE014}" destId="{5E2D0B00-CA2E-4EAF-B73A-FB8A48F09C41}" srcOrd="1" destOrd="0" parTransId="{8450044B-D1E0-4DB9-BE8F-4CC5BF7EEBE0}" sibTransId="{6B0F30F3-EADC-4707-8051-699EF51AEEE3}"/>
    <dgm:cxn modelId="{83DB6D2C-D0EA-4359-AC7B-E2E113ECD73D}" srcId="{3EF64C82-7E8B-44C1-9CED-8A40B60FE014}" destId="{A1FDB1D5-DBB4-42DD-8604-C0D40A8B720E}" srcOrd="3" destOrd="0" parTransId="{4FAF54F9-6FA7-4ABC-932D-3FB5A339D9F4}" sibTransId="{922D39EA-1554-4848-9CD2-410D5E06F879}"/>
    <dgm:cxn modelId="{E315F197-CEDC-40A2-B496-D844C7012D5C}" type="presParOf" srcId="{98F24FAA-2083-4292-800C-FF7C150B64DA}" destId="{2C63FDFC-F632-4705-99EF-BF6798443714}" srcOrd="0" destOrd="0" presId="urn:microsoft.com/office/officeart/2005/8/layout/hProcess11"/>
    <dgm:cxn modelId="{6AACCC60-2047-465A-AACE-CFEFF83F6A35}" type="presParOf" srcId="{98F24FAA-2083-4292-800C-FF7C150B64DA}" destId="{1B61C2D8-888D-45F7-BB37-16D05605F39B}" srcOrd="1" destOrd="0" presId="urn:microsoft.com/office/officeart/2005/8/layout/hProcess11"/>
    <dgm:cxn modelId="{C715D32A-D8F6-43F8-AE9D-5CA4BA162D59}" type="presParOf" srcId="{1B61C2D8-888D-45F7-BB37-16D05605F39B}" destId="{4AE66DDB-F846-4D31-B62F-27AC10783555}" srcOrd="0" destOrd="0" presId="urn:microsoft.com/office/officeart/2005/8/layout/hProcess11"/>
    <dgm:cxn modelId="{828B39A5-0447-433D-943F-42A819B6F5CB}" type="presParOf" srcId="{4AE66DDB-F846-4D31-B62F-27AC10783555}" destId="{EAC1DD31-9810-4D79-8BFD-049F72CE50BE}" srcOrd="0" destOrd="0" presId="urn:microsoft.com/office/officeart/2005/8/layout/hProcess11"/>
    <dgm:cxn modelId="{05852200-B09F-4608-9D6A-7403AECB3C47}" type="presParOf" srcId="{4AE66DDB-F846-4D31-B62F-27AC10783555}" destId="{22B01F77-FFB9-49F2-81F0-4C1B269B11D8}" srcOrd="1" destOrd="0" presId="urn:microsoft.com/office/officeart/2005/8/layout/hProcess11"/>
    <dgm:cxn modelId="{781621EE-27C5-4C25-95DF-4EB6B51E0F00}" type="presParOf" srcId="{4AE66DDB-F846-4D31-B62F-27AC10783555}" destId="{A55412BA-8EAE-4F55-B2EC-6E352EA1558F}" srcOrd="2" destOrd="0" presId="urn:microsoft.com/office/officeart/2005/8/layout/hProcess11"/>
    <dgm:cxn modelId="{1F6FFC40-B0EB-4ACC-81C2-F5D734D7BC7E}" type="presParOf" srcId="{1B61C2D8-888D-45F7-BB37-16D05605F39B}" destId="{A73E60A5-5D92-4A34-B2CE-C84C534D72D8}" srcOrd="1" destOrd="0" presId="urn:microsoft.com/office/officeart/2005/8/layout/hProcess11"/>
    <dgm:cxn modelId="{6DBAA585-E202-475B-BDD6-0202D2546F5D}" type="presParOf" srcId="{1B61C2D8-888D-45F7-BB37-16D05605F39B}" destId="{3C00B3C3-FA38-4C2E-82A9-AA370E784BCB}" srcOrd="2" destOrd="0" presId="urn:microsoft.com/office/officeart/2005/8/layout/hProcess11"/>
    <dgm:cxn modelId="{E56D674C-5217-44C5-AE6E-96DCDF23882B}" type="presParOf" srcId="{3C00B3C3-FA38-4C2E-82A9-AA370E784BCB}" destId="{C14563AA-F0E2-4FE6-B9D9-F2112EB6BC57}" srcOrd="0" destOrd="0" presId="urn:microsoft.com/office/officeart/2005/8/layout/hProcess11"/>
    <dgm:cxn modelId="{D0E3E824-6EF6-4E28-9B22-F9E38919B9DA}" type="presParOf" srcId="{3C00B3C3-FA38-4C2E-82A9-AA370E784BCB}" destId="{7F73B8C6-ABD7-46A0-966E-175D70D6160C}" srcOrd="1" destOrd="0" presId="urn:microsoft.com/office/officeart/2005/8/layout/hProcess11"/>
    <dgm:cxn modelId="{66064065-3CE0-4282-83D2-EC68B78CCB41}" type="presParOf" srcId="{3C00B3C3-FA38-4C2E-82A9-AA370E784BCB}" destId="{D115F5B4-A21B-4EA6-AA49-67A4EBC7EC72}" srcOrd="2" destOrd="0" presId="urn:microsoft.com/office/officeart/2005/8/layout/hProcess11"/>
    <dgm:cxn modelId="{0780F2DB-35F5-44A8-889D-707F00E377E0}" type="presParOf" srcId="{1B61C2D8-888D-45F7-BB37-16D05605F39B}" destId="{7C01C23C-A8E6-4999-99E9-2DB0A4021420}" srcOrd="3" destOrd="0" presId="urn:microsoft.com/office/officeart/2005/8/layout/hProcess11"/>
    <dgm:cxn modelId="{B6370CB5-26D1-43E3-8C19-B5AA4112F539}" type="presParOf" srcId="{1B61C2D8-888D-45F7-BB37-16D05605F39B}" destId="{973ADFF9-12A8-4BFE-8051-131CE7B1181E}" srcOrd="4" destOrd="0" presId="urn:microsoft.com/office/officeart/2005/8/layout/hProcess11"/>
    <dgm:cxn modelId="{81BFED2D-C9F5-436C-BCB5-5F3E3C438201}" type="presParOf" srcId="{973ADFF9-12A8-4BFE-8051-131CE7B1181E}" destId="{A80BDE90-B97B-412F-AE54-8413DFCC0F66}" srcOrd="0" destOrd="0" presId="urn:microsoft.com/office/officeart/2005/8/layout/hProcess11"/>
    <dgm:cxn modelId="{D9A2A644-9091-4725-A0D6-B0C421C3C0B7}" type="presParOf" srcId="{973ADFF9-12A8-4BFE-8051-131CE7B1181E}" destId="{1ACF7D02-166E-4B5A-BB2F-28E43CE37851}" srcOrd="1" destOrd="0" presId="urn:microsoft.com/office/officeart/2005/8/layout/hProcess11"/>
    <dgm:cxn modelId="{1399BAD6-C001-43FE-AAB0-A6F8396B3EFF}" type="presParOf" srcId="{973ADFF9-12A8-4BFE-8051-131CE7B1181E}" destId="{4996F3C7-85F0-434D-A5C4-7E721FC02F08}" srcOrd="2" destOrd="0" presId="urn:microsoft.com/office/officeart/2005/8/layout/hProcess11"/>
    <dgm:cxn modelId="{D4C1E2DB-B510-4115-87FF-81102E0AEB45}" type="presParOf" srcId="{1B61C2D8-888D-45F7-BB37-16D05605F39B}" destId="{81D9CF05-8F48-4CAE-A8C0-37B00EA7A192}" srcOrd="5" destOrd="0" presId="urn:microsoft.com/office/officeart/2005/8/layout/hProcess11"/>
    <dgm:cxn modelId="{72384CAB-F5B7-4C93-BB18-42E3CB8CE6B3}" type="presParOf" srcId="{1B61C2D8-888D-45F7-BB37-16D05605F39B}" destId="{61CDAE1D-C9B4-4077-99CF-3F90E0B7EF40}" srcOrd="6" destOrd="0" presId="urn:microsoft.com/office/officeart/2005/8/layout/hProcess11"/>
    <dgm:cxn modelId="{45936440-8D3D-4E8A-A7BE-7024D1DD9F28}" type="presParOf" srcId="{61CDAE1D-C9B4-4077-99CF-3F90E0B7EF40}" destId="{008C5657-9EA9-4BB1-9B53-BAA328BC0C80}" srcOrd="0" destOrd="0" presId="urn:microsoft.com/office/officeart/2005/8/layout/hProcess11"/>
    <dgm:cxn modelId="{651379E9-F169-459E-905C-151DA3A3571E}" type="presParOf" srcId="{61CDAE1D-C9B4-4077-99CF-3F90E0B7EF40}" destId="{5D756EAF-2CAA-476E-BFE7-AE0808EC4609}" srcOrd="1" destOrd="0" presId="urn:microsoft.com/office/officeart/2005/8/layout/hProcess11"/>
    <dgm:cxn modelId="{DBFEA65C-9D6B-477F-8E95-F2FF44408B83}" type="presParOf" srcId="{61CDAE1D-C9B4-4077-99CF-3F90E0B7EF40}" destId="{6D47373D-51A1-43BF-832B-CE6495DD9F60}" srcOrd="2" destOrd="0" presId="urn:microsoft.com/office/officeart/2005/8/layout/hProcess11"/>
    <dgm:cxn modelId="{59BF6791-AAF9-40EB-82EE-582DC34532F3}" type="presParOf" srcId="{1B61C2D8-888D-45F7-BB37-16D05605F39B}" destId="{03AB65BB-418B-47E3-8815-106490AEE9C7}" srcOrd="7" destOrd="0" presId="urn:microsoft.com/office/officeart/2005/8/layout/hProcess11"/>
    <dgm:cxn modelId="{473C6E77-0E54-49B2-85B4-0B30F0A13FD1}" type="presParOf" srcId="{1B61C2D8-888D-45F7-BB37-16D05605F39B}" destId="{5217E2B0-227D-4574-A147-4AACBC8CB6C9}" srcOrd="8" destOrd="0" presId="urn:microsoft.com/office/officeart/2005/8/layout/hProcess11"/>
    <dgm:cxn modelId="{E5B8E56E-A0F4-4496-B4CA-FB27D38A0598}" type="presParOf" srcId="{5217E2B0-227D-4574-A147-4AACBC8CB6C9}" destId="{4B52962E-22DA-4256-9EFF-F817118F3500}" srcOrd="0" destOrd="0" presId="urn:microsoft.com/office/officeart/2005/8/layout/hProcess11"/>
    <dgm:cxn modelId="{85255BDB-0A3F-42EE-B544-08742180CFBB}" type="presParOf" srcId="{5217E2B0-227D-4574-A147-4AACBC8CB6C9}" destId="{AE126F8C-D8A6-4B0D-9BA0-4EB400782C1B}" srcOrd="1" destOrd="0" presId="urn:microsoft.com/office/officeart/2005/8/layout/hProcess11"/>
    <dgm:cxn modelId="{FF68150D-3F14-4238-8407-66C8F162863F}" type="presParOf" srcId="{5217E2B0-227D-4574-A147-4AACBC8CB6C9}" destId="{6917A615-F5ED-4B6B-AAC1-2026270F472B}" srcOrd="2" destOrd="0" presId="urn:microsoft.com/office/officeart/2005/8/layout/hProcess11"/>
    <dgm:cxn modelId="{4E9F72C6-D510-4BC7-A9DC-211E57896B84}" type="presParOf" srcId="{1B61C2D8-888D-45F7-BB37-16D05605F39B}" destId="{B9A2A13E-B402-4D9C-93CF-E8A5434C7A1C}" srcOrd="9" destOrd="0" presId="urn:microsoft.com/office/officeart/2005/8/layout/hProcess11"/>
    <dgm:cxn modelId="{E6BFAA75-3C6F-498E-8982-03569BE71AA7}" type="presParOf" srcId="{1B61C2D8-888D-45F7-BB37-16D05605F39B}" destId="{7D5426B0-5280-4389-B05C-6AECC55449B8}" srcOrd="10" destOrd="0" presId="urn:microsoft.com/office/officeart/2005/8/layout/hProcess11"/>
    <dgm:cxn modelId="{D83D187A-F92D-44AA-ABDA-3D09133B3D02}" type="presParOf" srcId="{7D5426B0-5280-4389-B05C-6AECC55449B8}" destId="{D83A8E71-79B3-4ECF-9AC4-EEA24F4E3E16}" srcOrd="0" destOrd="0" presId="urn:microsoft.com/office/officeart/2005/8/layout/hProcess11"/>
    <dgm:cxn modelId="{9A3CEC45-04B3-40D9-A18E-5EAAFC11F3E1}" type="presParOf" srcId="{7D5426B0-5280-4389-B05C-6AECC55449B8}" destId="{01E4F57C-EC0D-4859-9F00-9F4FE08143F2}" srcOrd="1" destOrd="0" presId="urn:microsoft.com/office/officeart/2005/8/layout/hProcess11"/>
    <dgm:cxn modelId="{BDB8D29B-A828-48A6-A1E8-D3347FA47821}" type="presParOf" srcId="{7D5426B0-5280-4389-B05C-6AECC55449B8}" destId="{6542004D-8D42-47E8-845E-FD7C2178FD0C}" srcOrd="2" destOrd="0" presId="urn:microsoft.com/office/officeart/2005/8/layout/hProcess11"/>
  </dgm:cxnLst>
  <dgm:bg/>
  <dgm:whole/>
  <dgm:extLst>
    <a:ext uri="http://schemas.microsoft.com/office/drawing/2008/diagram">
      <dsp:dataModelExt xmlns:dsp="http://schemas.microsoft.com/office/drawing/2008/diagram" relId="rId8" minVer="http://schemas.openxmlformats.org/drawingml/2006/diagram"/>
    </a:ext>
    <a:ext uri="{C62137D5-CB1D-491B-B009-E17868A290BF}">
      <dgm14:recolorImg xmlns:dgm14="http://schemas.microsoft.com/office/drawing/2010/diagram" val="1"/>
    </a:ext>
  </dgm:extLst>
</dgm:dataModel>
</file>

<file path=ppt/diagrams/data3.xml><?xml version="1.0" encoding="utf-8"?>
<dgm:dataModel xmlns:dgm="http://schemas.openxmlformats.org/drawingml/2006/diagram" xmlns:a="http://schemas.openxmlformats.org/drawingml/2006/main">
  <dgm:ptLst>
    <dgm:pt modelId="{5887C3CB-819B-4C10-BDF6-9150A9208EFB}" type="doc">
      <dgm:prSet loTypeId="urn:microsoft.com/office/officeart/2005/8/layout/process1" loCatId="process" qsTypeId="urn:microsoft.com/office/officeart/2005/8/quickstyle/simple5" qsCatId="simple" csTypeId="urn:microsoft.com/office/officeart/2005/8/colors/accent3_4" csCatId="accent3" phldr="1"/>
      <dgm:spPr/>
      <dgm:t>
        <a:bodyPr/>
        <a:lstStyle/>
        <a:p>
          <a:endParaRPr lang="fr-FR"/>
        </a:p>
      </dgm:t>
    </dgm:pt>
    <dgm:pt modelId="{5097E745-99CA-4179-942F-82254D4A2D02}">
      <dgm:prSet custT="1"/>
      <dgm:spPr/>
      <dgm:t>
        <a:bodyPr/>
        <a:lstStyle/>
        <a:p>
          <a:pPr rtl="0"/>
          <a:r>
            <a:rPr lang="fr-BE" sz="1400" b="0" strike="noStrike" cap="none" baseline="0" dirty="0" smtClean="0">
              <a:solidFill>
                <a:schemeClr val="tx1"/>
              </a:solidFill>
              <a:effectLst/>
              <a:latin typeface="+mn-lt"/>
            </a:rPr>
            <a:t>Électeur dans l’isoloir</a:t>
          </a:r>
          <a:endParaRPr lang="fr-BE" sz="1400" b="0" strike="noStrike" cap="none" baseline="0" dirty="0">
            <a:solidFill>
              <a:schemeClr val="tx1"/>
            </a:solidFill>
            <a:effectLst/>
            <a:latin typeface="+mn-lt"/>
          </a:endParaRPr>
        </a:p>
      </dgm:t>
    </dgm:pt>
    <dgm:pt modelId="{CA4E408E-8D84-4B2B-BD46-09B0A222287C}" type="parTrans" cxnId="{702BD029-333F-45BA-9CDA-6640AC1B3A66}">
      <dgm:prSet/>
      <dgm:spPr/>
      <dgm:t>
        <a:bodyPr/>
        <a:lstStyle/>
        <a:p>
          <a:endParaRPr lang="fr-FR" sz="1400" b="0" cap="none" baseline="0">
            <a:solidFill>
              <a:schemeClr val="tx1"/>
            </a:solidFill>
            <a:effectLst/>
            <a:latin typeface="+mn-lt"/>
          </a:endParaRPr>
        </a:p>
      </dgm:t>
    </dgm:pt>
    <dgm:pt modelId="{2CC86102-9D58-42EF-8690-88C48FD7AEDA}" type="sibTrans" cxnId="{702BD029-333F-45BA-9CDA-6640AC1B3A66}">
      <dgm:prSet custT="1"/>
      <dgm:spPr/>
      <dgm:t>
        <a:bodyPr/>
        <a:lstStyle/>
        <a:p>
          <a:endParaRPr lang="fr-FR" sz="1400" b="0" cap="none" baseline="0">
            <a:solidFill>
              <a:schemeClr val="tx1"/>
            </a:solidFill>
            <a:effectLst/>
            <a:latin typeface="+mn-lt"/>
          </a:endParaRPr>
        </a:p>
      </dgm:t>
    </dgm:pt>
    <dgm:pt modelId="{96E1BD95-68F9-469A-89BD-222384BAEDAD}">
      <dgm:prSet custT="1"/>
      <dgm:spPr/>
      <dgm:t>
        <a:bodyPr/>
        <a:lstStyle/>
        <a:p>
          <a:pPr rtl="0"/>
          <a:r>
            <a:rPr lang="fr-BE" sz="1400" b="0" strike="noStrike" cap="none" baseline="0" smtClean="0">
              <a:solidFill>
                <a:schemeClr val="tx1"/>
              </a:solidFill>
              <a:effectLst/>
              <a:latin typeface="+mn-lt"/>
            </a:rPr>
            <a:t>Émission du vote</a:t>
          </a:r>
          <a:endParaRPr lang="fr-BE" sz="1400" b="0" strike="noStrike" cap="none" baseline="0" dirty="0">
            <a:solidFill>
              <a:schemeClr val="tx1"/>
            </a:solidFill>
            <a:effectLst/>
            <a:latin typeface="+mn-lt"/>
          </a:endParaRPr>
        </a:p>
      </dgm:t>
    </dgm:pt>
    <dgm:pt modelId="{0109D7A8-687E-44AC-A679-C51318E94EFF}" type="parTrans" cxnId="{6CCB7FE6-BAB6-4DAF-8481-C7D0D9B03DFC}">
      <dgm:prSet/>
      <dgm:spPr/>
      <dgm:t>
        <a:bodyPr/>
        <a:lstStyle/>
        <a:p>
          <a:endParaRPr lang="fr-FR" sz="1400" b="0" cap="none" baseline="0">
            <a:solidFill>
              <a:schemeClr val="tx1"/>
            </a:solidFill>
            <a:effectLst/>
            <a:latin typeface="+mn-lt"/>
          </a:endParaRPr>
        </a:p>
      </dgm:t>
    </dgm:pt>
    <dgm:pt modelId="{E9D572F0-5E0E-402D-ADC8-0CFBB91BEDBA}" type="sibTrans" cxnId="{6CCB7FE6-BAB6-4DAF-8481-C7D0D9B03DFC}">
      <dgm:prSet custT="1"/>
      <dgm:spPr/>
      <dgm:t>
        <a:bodyPr/>
        <a:lstStyle/>
        <a:p>
          <a:endParaRPr lang="fr-FR" sz="1400" b="0" cap="none" baseline="0">
            <a:solidFill>
              <a:schemeClr val="tx1"/>
            </a:solidFill>
            <a:effectLst/>
            <a:latin typeface="+mn-lt"/>
          </a:endParaRPr>
        </a:p>
      </dgm:t>
    </dgm:pt>
    <dgm:pt modelId="{BBDF0D60-CCB3-43C9-9EE4-3C6F89861BC5}">
      <dgm:prSet custT="1"/>
      <dgm:spPr/>
      <dgm:t>
        <a:bodyPr/>
        <a:lstStyle/>
        <a:p>
          <a:r>
            <a:rPr lang="fr-BE" sz="1400" b="0" cap="none" baseline="0" dirty="0" smtClean="0">
              <a:solidFill>
                <a:schemeClr val="tx1"/>
              </a:solidFill>
              <a:latin typeface="+mn-lt"/>
            </a:rPr>
            <a:t>L'ordinateur demande ensuite à l'électeur de plier son bulletin de vote en deux (face imprimée vers l'intérieur) et de reprendre sa carte à puce</a:t>
          </a:r>
          <a:endParaRPr lang="fr-BE" sz="1400" b="0" strike="noStrike" cap="none" baseline="0" dirty="0">
            <a:solidFill>
              <a:schemeClr val="tx1"/>
            </a:solidFill>
            <a:effectLst/>
            <a:latin typeface="+mn-lt"/>
          </a:endParaRPr>
        </a:p>
      </dgm:t>
    </dgm:pt>
    <dgm:pt modelId="{E71C01FF-39E1-4462-87D3-5EA4411D683A}" type="parTrans" cxnId="{3EBB6EFF-90D6-485F-9C79-DB6D6B9DC709}">
      <dgm:prSet/>
      <dgm:spPr/>
      <dgm:t>
        <a:bodyPr/>
        <a:lstStyle/>
        <a:p>
          <a:endParaRPr lang="fr-FR" sz="1400" b="0" cap="none" baseline="0">
            <a:solidFill>
              <a:schemeClr val="tx1"/>
            </a:solidFill>
            <a:latin typeface="+mn-lt"/>
          </a:endParaRPr>
        </a:p>
      </dgm:t>
    </dgm:pt>
    <dgm:pt modelId="{320CF5EC-ADE2-4EDD-9800-9933E072AA33}" type="sibTrans" cxnId="{3EBB6EFF-90D6-485F-9C79-DB6D6B9DC709}">
      <dgm:prSet custT="1"/>
      <dgm:spPr/>
      <dgm:t>
        <a:bodyPr/>
        <a:lstStyle/>
        <a:p>
          <a:endParaRPr lang="fr-FR" sz="1400" b="0" cap="none" baseline="0">
            <a:solidFill>
              <a:schemeClr val="tx1"/>
            </a:solidFill>
            <a:latin typeface="+mn-lt"/>
          </a:endParaRPr>
        </a:p>
      </dgm:t>
    </dgm:pt>
    <dgm:pt modelId="{7432F82E-507C-4633-A3B1-BCF020A59EF6}">
      <dgm:prSet custT="1"/>
      <dgm:spPr/>
      <dgm:t>
        <a:bodyPr/>
        <a:lstStyle/>
        <a:p>
          <a:r>
            <a:rPr lang="fr-FR" sz="1400" b="0" cap="none" baseline="0" dirty="0" smtClean="0">
              <a:solidFill>
                <a:schemeClr val="tx1"/>
              </a:solidFill>
              <a:latin typeface="+mn-lt"/>
            </a:rPr>
            <a:t>L'écran de l'ordinateur de vote affiche le type d’élections et les listes</a:t>
          </a:r>
          <a:endParaRPr lang="fr-BE" sz="1400" b="0" strike="noStrike" cap="none" baseline="0" dirty="0">
            <a:solidFill>
              <a:schemeClr val="tx1"/>
            </a:solidFill>
            <a:effectLst/>
            <a:latin typeface="+mn-lt"/>
          </a:endParaRPr>
        </a:p>
      </dgm:t>
    </dgm:pt>
    <dgm:pt modelId="{BACFDF8E-11F6-4473-985B-37E419219EF2}" type="parTrans" cxnId="{625D35C7-107A-4EB9-9641-FD0BC07FAFCE}">
      <dgm:prSet/>
      <dgm:spPr/>
      <dgm:t>
        <a:bodyPr/>
        <a:lstStyle/>
        <a:p>
          <a:endParaRPr lang="fr-FR" sz="1400" b="0" cap="none" baseline="0">
            <a:solidFill>
              <a:schemeClr val="tx1"/>
            </a:solidFill>
            <a:latin typeface="+mn-lt"/>
          </a:endParaRPr>
        </a:p>
      </dgm:t>
    </dgm:pt>
    <dgm:pt modelId="{D7725C55-9C87-4733-B8C0-EC28B91356AA}" type="sibTrans" cxnId="{625D35C7-107A-4EB9-9641-FD0BC07FAFCE}">
      <dgm:prSet custT="1"/>
      <dgm:spPr/>
      <dgm:t>
        <a:bodyPr/>
        <a:lstStyle/>
        <a:p>
          <a:endParaRPr lang="fr-FR" sz="1400" b="0" cap="none" baseline="0">
            <a:solidFill>
              <a:schemeClr val="tx1"/>
            </a:solidFill>
            <a:latin typeface="+mn-lt"/>
          </a:endParaRPr>
        </a:p>
      </dgm:t>
    </dgm:pt>
    <dgm:pt modelId="{B0898EAA-5C69-464A-A233-A04C29D57AE3}">
      <dgm:prSet custT="1"/>
      <dgm:spPr/>
      <dgm:t>
        <a:bodyPr/>
        <a:lstStyle/>
        <a:p>
          <a:r>
            <a:rPr lang="fr-BE" sz="1400" b="0" strike="noStrike" cap="none" baseline="0" smtClean="0">
              <a:solidFill>
                <a:schemeClr val="tx1"/>
              </a:solidFill>
              <a:effectLst/>
              <a:latin typeface="+mn-lt"/>
            </a:rPr>
            <a:t>Impression du bulletin de vote avec un code-barres</a:t>
          </a:r>
          <a:endParaRPr lang="fr-BE" sz="1400" b="0" strike="noStrike" cap="none" baseline="0" dirty="0">
            <a:solidFill>
              <a:schemeClr val="tx1"/>
            </a:solidFill>
            <a:effectLst/>
            <a:latin typeface="+mn-lt"/>
          </a:endParaRPr>
        </a:p>
      </dgm:t>
    </dgm:pt>
    <dgm:pt modelId="{4B34F8E5-9945-47BE-93FB-EE0CA5737BC4}" type="parTrans" cxnId="{F7CC74CF-966A-4771-9556-D2393533E28B}">
      <dgm:prSet/>
      <dgm:spPr/>
      <dgm:t>
        <a:bodyPr/>
        <a:lstStyle/>
        <a:p>
          <a:endParaRPr lang="fr-FR" sz="1400" b="0" cap="none" baseline="0">
            <a:solidFill>
              <a:schemeClr val="tx1"/>
            </a:solidFill>
            <a:latin typeface="+mn-lt"/>
          </a:endParaRPr>
        </a:p>
      </dgm:t>
    </dgm:pt>
    <dgm:pt modelId="{47EE1F8F-6457-49D7-8787-FF3C3AF1C2EA}" type="sibTrans" cxnId="{F7CC74CF-966A-4771-9556-D2393533E28B}">
      <dgm:prSet custT="1"/>
      <dgm:spPr/>
      <dgm:t>
        <a:bodyPr/>
        <a:lstStyle/>
        <a:p>
          <a:endParaRPr lang="fr-FR" sz="1400" b="0" cap="none" baseline="0">
            <a:solidFill>
              <a:schemeClr val="tx1"/>
            </a:solidFill>
            <a:latin typeface="+mn-lt"/>
          </a:endParaRPr>
        </a:p>
      </dgm:t>
    </dgm:pt>
    <dgm:pt modelId="{2C19B200-158B-4226-85C3-B22179FE7781}">
      <dgm:prSet custT="1"/>
      <dgm:spPr/>
      <dgm:t>
        <a:bodyPr/>
        <a:lstStyle/>
        <a:p>
          <a:r>
            <a:rPr lang="fr-FR" sz="1400" b="0" cap="none" baseline="0" dirty="0" smtClean="0">
              <a:solidFill>
                <a:schemeClr val="tx1"/>
              </a:solidFill>
              <a:latin typeface="+mn-lt"/>
            </a:rPr>
            <a:t>Scanner son bulletin de vote avec le lecteur de l’urne</a:t>
          </a:r>
          <a:endParaRPr lang="fr-BE" sz="1400" b="0" strike="noStrike" cap="none" baseline="0" dirty="0">
            <a:solidFill>
              <a:schemeClr val="tx1"/>
            </a:solidFill>
            <a:effectLst/>
            <a:latin typeface="+mn-lt"/>
          </a:endParaRPr>
        </a:p>
      </dgm:t>
    </dgm:pt>
    <dgm:pt modelId="{240C7FC5-DA3C-4722-B9E8-22221FEA2AD0}" type="parTrans" cxnId="{B5BBB96A-5E4C-4AAE-B6D1-C41637714F80}">
      <dgm:prSet/>
      <dgm:spPr/>
      <dgm:t>
        <a:bodyPr/>
        <a:lstStyle/>
        <a:p>
          <a:endParaRPr lang="fr-FR" sz="1400" b="0" cap="none" baseline="0">
            <a:solidFill>
              <a:schemeClr val="tx1"/>
            </a:solidFill>
            <a:latin typeface="+mn-lt"/>
          </a:endParaRPr>
        </a:p>
      </dgm:t>
    </dgm:pt>
    <dgm:pt modelId="{29BA9D28-0302-4C48-8913-0976198CE512}" type="sibTrans" cxnId="{B5BBB96A-5E4C-4AAE-B6D1-C41637714F80}">
      <dgm:prSet custT="1"/>
      <dgm:spPr/>
      <dgm:t>
        <a:bodyPr/>
        <a:lstStyle/>
        <a:p>
          <a:endParaRPr lang="fr-FR" sz="1400" b="0" cap="none" baseline="0">
            <a:solidFill>
              <a:schemeClr val="tx1"/>
            </a:solidFill>
            <a:latin typeface="+mn-lt"/>
          </a:endParaRPr>
        </a:p>
      </dgm:t>
    </dgm:pt>
    <dgm:pt modelId="{08A86378-2E50-4C89-88B7-E3D7F1B9089F}">
      <dgm:prSet custT="1"/>
      <dgm:spPr/>
      <dgm:t>
        <a:bodyPr/>
        <a:lstStyle/>
        <a:p>
          <a:r>
            <a:rPr lang="fr-BE" sz="1400" b="0" strike="noStrike" cap="none" baseline="0" dirty="0" smtClean="0">
              <a:solidFill>
                <a:schemeClr val="tx1"/>
              </a:solidFill>
              <a:effectLst/>
              <a:latin typeface="+mn-lt"/>
            </a:rPr>
            <a:t>Glisser le bulletin de vote  dans le clapet de l’urne</a:t>
          </a:r>
          <a:endParaRPr lang="fr-BE" sz="1400" b="0" strike="noStrike" cap="none" baseline="0" dirty="0">
            <a:solidFill>
              <a:schemeClr val="tx1"/>
            </a:solidFill>
            <a:effectLst/>
            <a:latin typeface="+mn-lt"/>
          </a:endParaRPr>
        </a:p>
      </dgm:t>
    </dgm:pt>
    <dgm:pt modelId="{4B8A1732-9EB1-46B8-BB5F-8EE67122537B}" type="parTrans" cxnId="{B017FF9D-0298-43ED-80C9-22E36480488C}">
      <dgm:prSet/>
      <dgm:spPr/>
      <dgm:t>
        <a:bodyPr/>
        <a:lstStyle/>
        <a:p>
          <a:endParaRPr lang="fr-FR" sz="1400" b="0" cap="none" baseline="0">
            <a:solidFill>
              <a:schemeClr val="tx1"/>
            </a:solidFill>
            <a:latin typeface="+mn-lt"/>
          </a:endParaRPr>
        </a:p>
      </dgm:t>
    </dgm:pt>
    <dgm:pt modelId="{744C7D0B-3A06-40FD-A4AC-7A992F6D0A02}" type="sibTrans" cxnId="{B017FF9D-0298-43ED-80C9-22E36480488C}">
      <dgm:prSet/>
      <dgm:spPr/>
      <dgm:t>
        <a:bodyPr/>
        <a:lstStyle/>
        <a:p>
          <a:endParaRPr lang="fr-FR" sz="1400" b="0" cap="none" baseline="0">
            <a:solidFill>
              <a:schemeClr val="tx1"/>
            </a:solidFill>
            <a:latin typeface="+mn-lt"/>
          </a:endParaRPr>
        </a:p>
      </dgm:t>
    </dgm:pt>
    <dgm:pt modelId="{11A66E7B-BE05-4CFD-8006-85CD26ABDFE3}" type="pres">
      <dgm:prSet presAssocID="{5887C3CB-819B-4C10-BDF6-9150A9208EFB}" presName="Name0" presStyleCnt="0">
        <dgm:presLayoutVars>
          <dgm:dir/>
          <dgm:resizeHandles val="exact"/>
        </dgm:presLayoutVars>
      </dgm:prSet>
      <dgm:spPr/>
      <dgm:t>
        <a:bodyPr/>
        <a:lstStyle/>
        <a:p>
          <a:endParaRPr lang="fr-FR"/>
        </a:p>
      </dgm:t>
    </dgm:pt>
    <dgm:pt modelId="{9B6FB2FD-35AF-4255-8522-F9F4266AA7AF}" type="pres">
      <dgm:prSet presAssocID="{5097E745-99CA-4179-942F-82254D4A2D02}" presName="node" presStyleLbl="node1" presStyleIdx="0" presStyleCnt="7">
        <dgm:presLayoutVars>
          <dgm:bulletEnabled val="1"/>
        </dgm:presLayoutVars>
      </dgm:prSet>
      <dgm:spPr/>
      <dgm:t>
        <a:bodyPr/>
        <a:lstStyle/>
        <a:p>
          <a:endParaRPr lang="fr-FR"/>
        </a:p>
      </dgm:t>
    </dgm:pt>
    <dgm:pt modelId="{B454D7DC-9F90-4DD8-A309-20CABC477E44}" type="pres">
      <dgm:prSet presAssocID="{2CC86102-9D58-42EF-8690-88C48FD7AEDA}" presName="sibTrans" presStyleLbl="sibTrans2D1" presStyleIdx="0" presStyleCnt="6"/>
      <dgm:spPr/>
      <dgm:t>
        <a:bodyPr/>
        <a:lstStyle/>
        <a:p>
          <a:endParaRPr lang="fr-FR"/>
        </a:p>
      </dgm:t>
    </dgm:pt>
    <dgm:pt modelId="{A4A401F9-6034-4A3A-8653-BE3A8DE23B9B}" type="pres">
      <dgm:prSet presAssocID="{2CC86102-9D58-42EF-8690-88C48FD7AEDA}" presName="connectorText" presStyleLbl="sibTrans2D1" presStyleIdx="0" presStyleCnt="6"/>
      <dgm:spPr/>
      <dgm:t>
        <a:bodyPr/>
        <a:lstStyle/>
        <a:p>
          <a:endParaRPr lang="fr-FR"/>
        </a:p>
      </dgm:t>
    </dgm:pt>
    <dgm:pt modelId="{F482B864-F122-4D94-B5A3-2239FEF78D61}" type="pres">
      <dgm:prSet presAssocID="{96E1BD95-68F9-469A-89BD-222384BAEDAD}" presName="node" presStyleLbl="node1" presStyleIdx="1" presStyleCnt="7">
        <dgm:presLayoutVars>
          <dgm:bulletEnabled val="1"/>
        </dgm:presLayoutVars>
      </dgm:prSet>
      <dgm:spPr/>
      <dgm:t>
        <a:bodyPr/>
        <a:lstStyle/>
        <a:p>
          <a:endParaRPr lang="fr-FR"/>
        </a:p>
      </dgm:t>
    </dgm:pt>
    <dgm:pt modelId="{58BCB9BA-9E89-4A88-AF11-81C3D092E809}" type="pres">
      <dgm:prSet presAssocID="{E9D572F0-5E0E-402D-ADC8-0CFBB91BEDBA}" presName="sibTrans" presStyleLbl="sibTrans2D1" presStyleIdx="1" presStyleCnt="6"/>
      <dgm:spPr/>
      <dgm:t>
        <a:bodyPr/>
        <a:lstStyle/>
        <a:p>
          <a:endParaRPr lang="fr-FR"/>
        </a:p>
      </dgm:t>
    </dgm:pt>
    <dgm:pt modelId="{7BFA0433-EAF3-4081-B2EC-DBB9B980FCBB}" type="pres">
      <dgm:prSet presAssocID="{E9D572F0-5E0E-402D-ADC8-0CFBB91BEDBA}" presName="connectorText" presStyleLbl="sibTrans2D1" presStyleIdx="1" presStyleCnt="6"/>
      <dgm:spPr/>
      <dgm:t>
        <a:bodyPr/>
        <a:lstStyle/>
        <a:p>
          <a:endParaRPr lang="fr-FR"/>
        </a:p>
      </dgm:t>
    </dgm:pt>
    <dgm:pt modelId="{9A2EED51-8675-4D1C-BE01-1D0279ECD357}" type="pres">
      <dgm:prSet presAssocID="{7432F82E-507C-4633-A3B1-BCF020A59EF6}" presName="node" presStyleLbl="node1" presStyleIdx="2" presStyleCnt="7" custScaleX="132327">
        <dgm:presLayoutVars>
          <dgm:bulletEnabled val="1"/>
        </dgm:presLayoutVars>
      </dgm:prSet>
      <dgm:spPr/>
      <dgm:t>
        <a:bodyPr/>
        <a:lstStyle/>
        <a:p>
          <a:endParaRPr lang="fr-FR"/>
        </a:p>
      </dgm:t>
    </dgm:pt>
    <dgm:pt modelId="{C365E503-1C8B-4E85-8522-6FBE6A0CBC58}" type="pres">
      <dgm:prSet presAssocID="{D7725C55-9C87-4733-B8C0-EC28B91356AA}" presName="sibTrans" presStyleLbl="sibTrans2D1" presStyleIdx="2" presStyleCnt="6"/>
      <dgm:spPr/>
      <dgm:t>
        <a:bodyPr/>
        <a:lstStyle/>
        <a:p>
          <a:endParaRPr lang="fr-FR"/>
        </a:p>
      </dgm:t>
    </dgm:pt>
    <dgm:pt modelId="{AFBD1B78-D016-413C-A6B1-E9467D2FCC50}" type="pres">
      <dgm:prSet presAssocID="{D7725C55-9C87-4733-B8C0-EC28B91356AA}" presName="connectorText" presStyleLbl="sibTrans2D1" presStyleIdx="2" presStyleCnt="6"/>
      <dgm:spPr/>
      <dgm:t>
        <a:bodyPr/>
        <a:lstStyle/>
        <a:p>
          <a:endParaRPr lang="fr-FR"/>
        </a:p>
      </dgm:t>
    </dgm:pt>
    <dgm:pt modelId="{305AEB03-2E58-49C2-AB7E-9A256C181E78}" type="pres">
      <dgm:prSet presAssocID="{B0898EAA-5C69-464A-A233-A04C29D57AE3}" presName="node" presStyleLbl="node1" presStyleIdx="3" presStyleCnt="7" custScaleX="124669">
        <dgm:presLayoutVars>
          <dgm:bulletEnabled val="1"/>
        </dgm:presLayoutVars>
      </dgm:prSet>
      <dgm:spPr/>
      <dgm:t>
        <a:bodyPr/>
        <a:lstStyle/>
        <a:p>
          <a:endParaRPr lang="fr-FR"/>
        </a:p>
      </dgm:t>
    </dgm:pt>
    <dgm:pt modelId="{889202C2-7532-4E0D-B825-AA47C2A13449}" type="pres">
      <dgm:prSet presAssocID="{47EE1F8F-6457-49D7-8787-FF3C3AF1C2EA}" presName="sibTrans" presStyleLbl="sibTrans2D1" presStyleIdx="3" presStyleCnt="6"/>
      <dgm:spPr/>
      <dgm:t>
        <a:bodyPr/>
        <a:lstStyle/>
        <a:p>
          <a:endParaRPr lang="fr-FR"/>
        </a:p>
      </dgm:t>
    </dgm:pt>
    <dgm:pt modelId="{775CA42C-478E-4906-BB02-9541DFA12096}" type="pres">
      <dgm:prSet presAssocID="{47EE1F8F-6457-49D7-8787-FF3C3AF1C2EA}" presName="connectorText" presStyleLbl="sibTrans2D1" presStyleIdx="3" presStyleCnt="6"/>
      <dgm:spPr/>
      <dgm:t>
        <a:bodyPr/>
        <a:lstStyle/>
        <a:p>
          <a:endParaRPr lang="fr-FR"/>
        </a:p>
      </dgm:t>
    </dgm:pt>
    <dgm:pt modelId="{F453F9DC-6E3D-4955-8DAD-8D93537F3E82}" type="pres">
      <dgm:prSet presAssocID="{BBDF0D60-CCB3-43C9-9EE4-3C6F89861BC5}" presName="node" presStyleLbl="node1" presStyleIdx="4" presStyleCnt="7" custScaleX="215241">
        <dgm:presLayoutVars>
          <dgm:bulletEnabled val="1"/>
        </dgm:presLayoutVars>
      </dgm:prSet>
      <dgm:spPr/>
      <dgm:t>
        <a:bodyPr/>
        <a:lstStyle/>
        <a:p>
          <a:endParaRPr lang="fr-FR"/>
        </a:p>
      </dgm:t>
    </dgm:pt>
    <dgm:pt modelId="{8E61A8A1-1933-49F6-8311-F8B2C7882B3E}" type="pres">
      <dgm:prSet presAssocID="{320CF5EC-ADE2-4EDD-9800-9933E072AA33}" presName="sibTrans" presStyleLbl="sibTrans2D1" presStyleIdx="4" presStyleCnt="6"/>
      <dgm:spPr/>
      <dgm:t>
        <a:bodyPr/>
        <a:lstStyle/>
        <a:p>
          <a:endParaRPr lang="fr-FR"/>
        </a:p>
      </dgm:t>
    </dgm:pt>
    <dgm:pt modelId="{BE20A6C3-C55E-49EE-B98E-512D9420846E}" type="pres">
      <dgm:prSet presAssocID="{320CF5EC-ADE2-4EDD-9800-9933E072AA33}" presName="connectorText" presStyleLbl="sibTrans2D1" presStyleIdx="4" presStyleCnt="6"/>
      <dgm:spPr/>
      <dgm:t>
        <a:bodyPr/>
        <a:lstStyle/>
        <a:p>
          <a:endParaRPr lang="fr-FR"/>
        </a:p>
      </dgm:t>
    </dgm:pt>
    <dgm:pt modelId="{1C04B7E8-E4F4-4EE6-8825-1A597E6F5D04}" type="pres">
      <dgm:prSet presAssocID="{2C19B200-158B-4226-85C3-B22179FE7781}" presName="node" presStyleLbl="node1" presStyleIdx="5" presStyleCnt="7" custScaleX="152740">
        <dgm:presLayoutVars>
          <dgm:bulletEnabled val="1"/>
        </dgm:presLayoutVars>
      </dgm:prSet>
      <dgm:spPr/>
      <dgm:t>
        <a:bodyPr/>
        <a:lstStyle/>
        <a:p>
          <a:endParaRPr lang="fr-FR"/>
        </a:p>
      </dgm:t>
    </dgm:pt>
    <dgm:pt modelId="{80A9231F-B8E6-4E03-904E-1ABEA7F73C5C}" type="pres">
      <dgm:prSet presAssocID="{29BA9D28-0302-4C48-8913-0976198CE512}" presName="sibTrans" presStyleLbl="sibTrans2D1" presStyleIdx="5" presStyleCnt="6"/>
      <dgm:spPr/>
      <dgm:t>
        <a:bodyPr/>
        <a:lstStyle/>
        <a:p>
          <a:endParaRPr lang="fr-FR"/>
        </a:p>
      </dgm:t>
    </dgm:pt>
    <dgm:pt modelId="{ED2A81DC-B1D5-48E7-B7B7-0F8CCDE53ACD}" type="pres">
      <dgm:prSet presAssocID="{29BA9D28-0302-4C48-8913-0976198CE512}" presName="connectorText" presStyleLbl="sibTrans2D1" presStyleIdx="5" presStyleCnt="6"/>
      <dgm:spPr/>
      <dgm:t>
        <a:bodyPr/>
        <a:lstStyle/>
        <a:p>
          <a:endParaRPr lang="fr-FR"/>
        </a:p>
      </dgm:t>
    </dgm:pt>
    <dgm:pt modelId="{7F19496F-06C4-40CB-B8B0-81D747575AC3}" type="pres">
      <dgm:prSet presAssocID="{08A86378-2E50-4C89-88B7-E3D7F1B9089F}" presName="node" presStyleLbl="node1" presStyleIdx="6" presStyleCnt="7" custScaleX="117775">
        <dgm:presLayoutVars>
          <dgm:bulletEnabled val="1"/>
        </dgm:presLayoutVars>
      </dgm:prSet>
      <dgm:spPr/>
      <dgm:t>
        <a:bodyPr/>
        <a:lstStyle/>
        <a:p>
          <a:endParaRPr lang="fr-FR"/>
        </a:p>
      </dgm:t>
    </dgm:pt>
  </dgm:ptLst>
  <dgm:cxnLst>
    <dgm:cxn modelId="{DC0BA505-712D-4FE4-96A7-E6F8F0769898}" type="presOf" srcId="{47EE1F8F-6457-49D7-8787-FF3C3AF1C2EA}" destId="{889202C2-7532-4E0D-B825-AA47C2A13449}" srcOrd="0" destOrd="0" presId="urn:microsoft.com/office/officeart/2005/8/layout/process1"/>
    <dgm:cxn modelId="{ACA17C07-A61B-42C9-81E8-D7D4896B1FE4}" type="presOf" srcId="{08A86378-2E50-4C89-88B7-E3D7F1B9089F}" destId="{7F19496F-06C4-40CB-B8B0-81D747575AC3}" srcOrd="0" destOrd="0" presId="urn:microsoft.com/office/officeart/2005/8/layout/process1"/>
    <dgm:cxn modelId="{702BD029-333F-45BA-9CDA-6640AC1B3A66}" srcId="{5887C3CB-819B-4C10-BDF6-9150A9208EFB}" destId="{5097E745-99CA-4179-942F-82254D4A2D02}" srcOrd="0" destOrd="0" parTransId="{CA4E408E-8D84-4B2B-BD46-09B0A222287C}" sibTransId="{2CC86102-9D58-42EF-8690-88C48FD7AEDA}"/>
    <dgm:cxn modelId="{3EBB6EFF-90D6-485F-9C79-DB6D6B9DC709}" srcId="{5887C3CB-819B-4C10-BDF6-9150A9208EFB}" destId="{BBDF0D60-CCB3-43C9-9EE4-3C6F89861BC5}" srcOrd="4" destOrd="0" parTransId="{E71C01FF-39E1-4462-87D3-5EA4411D683A}" sibTransId="{320CF5EC-ADE2-4EDD-9800-9933E072AA33}"/>
    <dgm:cxn modelId="{B017FF9D-0298-43ED-80C9-22E36480488C}" srcId="{5887C3CB-819B-4C10-BDF6-9150A9208EFB}" destId="{08A86378-2E50-4C89-88B7-E3D7F1B9089F}" srcOrd="6" destOrd="0" parTransId="{4B8A1732-9EB1-46B8-BB5F-8EE67122537B}" sibTransId="{744C7D0B-3A06-40FD-A4AC-7A992F6D0A02}"/>
    <dgm:cxn modelId="{B5BBB96A-5E4C-4AAE-B6D1-C41637714F80}" srcId="{5887C3CB-819B-4C10-BDF6-9150A9208EFB}" destId="{2C19B200-158B-4226-85C3-B22179FE7781}" srcOrd="5" destOrd="0" parTransId="{240C7FC5-DA3C-4722-B9E8-22221FEA2AD0}" sibTransId="{29BA9D28-0302-4C48-8913-0976198CE512}"/>
    <dgm:cxn modelId="{3482304C-68DF-4702-A4EF-806D0721D676}" type="presOf" srcId="{D7725C55-9C87-4733-B8C0-EC28B91356AA}" destId="{AFBD1B78-D016-413C-A6B1-E9467D2FCC50}" srcOrd="1" destOrd="0" presId="urn:microsoft.com/office/officeart/2005/8/layout/process1"/>
    <dgm:cxn modelId="{122F4EF3-0DC5-4DA2-915F-B5747A1030F7}" type="presOf" srcId="{47EE1F8F-6457-49D7-8787-FF3C3AF1C2EA}" destId="{775CA42C-478E-4906-BB02-9541DFA12096}" srcOrd="1" destOrd="0" presId="urn:microsoft.com/office/officeart/2005/8/layout/process1"/>
    <dgm:cxn modelId="{39E789EF-4B0F-4CF1-AC60-5E957DE33025}" type="presOf" srcId="{29BA9D28-0302-4C48-8913-0976198CE512}" destId="{ED2A81DC-B1D5-48E7-B7B7-0F8CCDE53ACD}" srcOrd="1" destOrd="0" presId="urn:microsoft.com/office/officeart/2005/8/layout/process1"/>
    <dgm:cxn modelId="{DBC07765-4A3A-4AE0-8D73-0A60B752EED7}" type="presOf" srcId="{320CF5EC-ADE2-4EDD-9800-9933E072AA33}" destId="{8E61A8A1-1933-49F6-8311-F8B2C7882B3E}" srcOrd="0" destOrd="0" presId="urn:microsoft.com/office/officeart/2005/8/layout/process1"/>
    <dgm:cxn modelId="{0E5D5B07-B9E5-4FCC-B40C-37B762C835A5}" type="presOf" srcId="{B0898EAA-5C69-464A-A233-A04C29D57AE3}" destId="{305AEB03-2E58-49C2-AB7E-9A256C181E78}" srcOrd="0" destOrd="0" presId="urn:microsoft.com/office/officeart/2005/8/layout/process1"/>
    <dgm:cxn modelId="{2CE7EFAE-B7BF-4F4A-9597-4B476D7479AF}" type="presOf" srcId="{E9D572F0-5E0E-402D-ADC8-0CFBB91BEDBA}" destId="{58BCB9BA-9E89-4A88-AF11-81C3D092E809}" srcOrd="0" destOrd="0" presId="urn:microsoft.com/office/officeart/2005/8/layout/process1"/>
    <dgm:cxn modelId="{F2F9725A-0569-4484-8537-242A655AE2FE}" type="presOf" srcId="{7432F82E-507C-4633-A3B1-BCF020A59EF6}" destId="{9A2EED51-8675-4D1C-BE01-1D0279ECD357}" srcOrd="0" destOrd="0" presId="urn:microsoft.com/office/officeart/2005/8/layout/process1"/>
    <dgm:cxn modelId="{276B909D-D0BA-4380-B1C7-7010A561937A}" type="presOf" srcId="{D7725C55-9C87-4733-B8C0-EC28B91356AA}" destId="{C365E503-1C8B-4E85-8522-6FBE6A0CBC58}" srcOrd="0" destOrd="0" presId="urn:microsoft.com/office/officeart/2005/8/layout/process1"/>
    <dgm:cxn modelId="{ACCB3D91-E107-4690-B4A8-E8F712580793}" type="presOf" srcId="{96E1BD95-68F9-469A-89BD-222384BAEDAD}" destId="{F482B864-F122-4D94-B5A3-2239FEF78D61}" srcOrd="0" destOrd="0" presId="urn:microsoft.com/office/officeart/2005/8/layout/process1"/>
    <dgm:cxn modelId="{BDBA56CB-4D39-48F3-8757-8B4AE3F3F6A1}" type="presOf" srcId="{29BA9D28-0302-4C48-8913-0976198CE512}" destId="{80A9231F-B8E6-4E03-904E-1ABEA7F73C5C}" srcOrd="0" destOrd="0" presId="urn:microsoft.com/office/officeart/2005/8/layout/process1"/>
    <dgm:cxn modelId="{D589069E-8C75-4FDA-B98E-AF62F5D0A4C5}" type="presOf" srcId="{2CC86102-9D58-42EF-8690-88C48FD7AEDA}" destId="{B454D7DC-9F90-4DD8-A309-20CABC477E44}" srcOrd="0" destOrd="0" presId="urn:microsoft.com/office/officeart/2005/8/layout/process1"/>
    <dgm:cxn modelId="{5087FDFB-43CA-490C-8AE6-0F055B57A264}" type="presOf" srcId="{5097E745-99CA-4179-942F-82254D4A2D02}" destId="{9B6FB2FD-35AF-4255-8522-F9F4266AA7AF}" srcOrd="0" destOrd="0" presId="urn:microsoft.com/office/officeart/2005/8/layout/process1"/>
    <dgm:cxn modelId="{C40E935F-A2BF-42BC-8FAB-027E9D0BDA99}" type="presOf" srcId="{320CF5EC-ADE2-4EDD-9800-9933E072AA33}" destId="{BE20A6C3-C55E-49EE-B98E-512D9420846E}" srcOrd="1" destOrd="0" presId="urn:microsoft.com/office/officeart/2005/8/layout/process1"/>
    <dgm:cxn modelId="{6713ADCF-3E3B-425B-B63A-40441C8BE4A9}" type="presOf" srcId="{BBDF0D60-CCB3-43C9-9EE4-3C6F89861BC5}" destId="{F453F9DC-6E3D-4955-8DAD-8D93537F3E82}" srcOrd="0" destOrd="0" presId="urn:microsoft.com/office/officeart/2005/8/layout/process1"/>
    <dgm:cxn modelId="{625D35C7-107A-4EB9-9641-FD0BC07FAFCE}" srcId="{5887C3CB-819B-4C10-BDF6-9150A9208EFB}" destId="{7432F82E-507C-4633-A3B1-BCF020A59EF6}" srcOrd="2" destOrd="0" parTransId="{BACFDF8E-11F6-4473-985B-37E419219EF2}" sibTransId="{D7725C55-9C87-4733-B8C0-EC28B91356AA}"/>
    <dgm:cxn modelId="{2A0D7365-3EF0-476A-BB99-351866AC87AC}" type="presOf" srcId="{E9D572F0-5E0E-402D-ADC8-0CFBB91BEDBA}" destId="{7BFA0433-EAF3-4081-B2EC-DBB9B980FCBB}" srcOrd="1" destOrd="0" presId="urn:microsoft.com/office/officeart/2005/8/layout/process1"/>
    <dgm:cxn modelId="{18B1288B-9492-47D1-883B-21642895115E}" type="presOf" srcId="{2C19B200-158B-4226-85C3-B22179FE7781}" destId="{1C04B7E8-E4F4-4EE6-8825-1A597E6F5D04}" srcOrd="0" destOrd="0" presId="urn:microsoft.com/office/officeart/2005/8/layout/process1"/>
    <dgm:cxn modelId="{F7CC74CF-966A-4771-9556-D2393533E28B}" srcId="{5887C3CB-819B-4C10-BDF6-9150A9208EFB}" destId="{B0898EAA-5C69-464A-A233-A04C29D57AE3}" srcOrd="3" destOrd="0" parTransId="{4B34F8E5-9945-47BE-93FB-EE0CA5737BC4}" sibTransId="{47EE1F8F-6457-49D7-8787-FF3C3AF1C2EA}"/>
    <dgm:cxn modelId="{6CCB7FE6-BAB6-4DAF-8481-C7D0D9B03DFC}" srcId="{5887C3CB-819B-4C10-BDF6-9150A9208EFB}" destId="{96E1BD95-68F9-469A-89BD-222384BAEDAD}" srcOrd="1" destOrd="0" parTransId="{0109D7A8-687E-44AC-A679-C51318E94EFF}" sibTransId="{E9D572F0-5E0E-402D-ADC8-0CFBB91BEDBA}"/>
    <dgm:cxn modelId="{F1A9458E-9DB3-41DC-A9CF-D2AAC4B8190F}" type="presOf" srcId="{2CC86102-9D58-42EF-8690-88C48FD7AEDA}" destId="{A4A401F9-6034-4A3A-8653-BE3A8DE23B9B}" srcOrd="1" destOrd="0" presId="urn:microsoft.com/office/officeart/2005/8/layout/process1"/>
    <dgm:cxn modelId="{EF2846D6-DA6A-42D0-AA72-2338F6768E24}" type="presOf" srcId="{5887C3CB-819B-4C10-BDF6-9150A9208EFB}" destId="{11A66E7B-BE05-4CFD-8006-85CD26ABDFE3}" srcOrd="0" destOrd="0" presId="urn:microsoft.com/office/officeart/2005/8/layout/process1"/>
    <dgm:cxn modelId="{FE9658A7-078C-484B-944D-B8C36AFD9636}" type="presParOf" srcId="{11A66E7B-BE05-4CFD-8006-85CD26ABDFE3}" destId="{9B6FB2FD-35AF-4255-8522-F9F4266AA7AF}" srcOrd="0" destOrd="0" presId="urn:microsoft.com/office/officeart/2005/8/layout/process1"/>
    <dgm:cxn modelId="{42E50FC6-4E9E-4287-98BA-52C82DCAB197}" type="presParOf" srcId="{11A66E7B-BE05-4CFD-8006-85CD26ABDFE3}" destId="{B454D7DC-9F90-4DD8-A309-20CABC477E44}" srcOrd="1" destOrd="0" presId="urn:microsoft.com/office/officeart/2005/8/layout/process1"/>
    <dgm:cxn modelId="{397252B9-CA42-4B75-87E4-7E322228878B}" type="presParOf" srcId="{B454D7DC-9F90-4DD8-A309-20CABC477E44}" destId="{A4A401F9-6034-4A3A-8653-BE3A8DE23B9B}" srcOrd="0" destOrd="0" presId="urn:microsoft.com/office/officeart/2005/8/layout/process1"/>
    <dgm:cxn modelId="{30B77651-C483-42B8-A8F0-2AD200D83366}" type="presParOf" srcId="{11A66E7B-BE05-4CFD-8006-85CD26ABDFE3}" destId="{F482B864-F122-4D94-B5A3-2239FEF78D61}" srcOrd="2" destOrd="0" presId="urn:microsoft.com/office/officeart/2005/8/layout/process1"/>
    <dgm:cxn modelId="{11FECA97-15A7-483A-9171-C04B2184DE54}" type="presParOf" srcId="{11A66E7B-BE05-4CFD-8006-85CD26ABDFE3}" destId="{58BCB9BA-9E89-4A88-AF11-81C3D092E809}" srcOrd="3" destOrd="0" presId="urn:microsoft.com/office/officeart/2005/8/layout/process1"/>
    <dgm:cxn modelId="{8A3AFED9-2BDA-4F33-8B4F-35E2D8EA3F63}" type="presParOf" srcId="{58BCB9BA-9E89-4A88-AF11-81C3D092E809}" destId="{7BFA0433-EAF3-4081-B2EC-DBB9B980FCBB}" srcOrd="0" destOrd="0" presId="urn:microsoft.com/office/officeart/2005/8/layout/process1"/>
    <dgm:cxn modelId="{F61EA5D1-74B8-48BC-B428-3CE9648A0AC4}" type="presParOf" srcId="{11A66E7B-BE05-4CFD-8006-85CD26ABDFE3}" destId="{9A2EED51-8675-4D1C-BE01-1D0279ECD357}" srcOrd="4" destOrd="0" presId="urn:microsoft.com/office/officeart/2005/8/layout/process1"/>
    <dgm:cxn modelId="{E2AD058E-AD21-4A3D-AD69-286AA5958662}" type="presParOf" srcId="{11A66E7B-BE05-4CFD-8006-85CD26ABDFE3}" destId="{C365E503-1C8B-4E85-8522-6FBE6A0CBC58}" srcOrd="5" destOrd="0" presId="urn:microsoft.com/office/officeart/2005/8/layout/process1"/>
    <dgm:cxn modelId="{F37624E2-3933-4240-8819-1A7AB86C3723}" type="presParOf" srcId="{C365E503-1C8B-4E85-8522-6FBE6A0CBC58}" destId="{AFBD1B78-D016-413C-A6B1-E9467D2FCC50}" srcOrd="0" destOrd="0" presId="urn:microsoft.com/office/officeart/2005/8/layout/process1"/>
    <dgm:cxn modelId="{F4FABDCA-67CD-469F-AAEE-5D9F91D4204D}" type="presParOf" srcId="{11A66E7B-BE05-4CFD-8006-85CD26ABDFE3}" destId="{305AEB03-2E58-49C2-AB7E-9A256C181E78}" srcOrd="6" destOrd="0" presId="urn:microsoft.com/office/officeart/2005/8/layout/process1"/>
    <dgm:cxn modelId="{CD3B3A34-4049-441E-B784-688C42F6F67B}" type="presParOf" srcId="{11A66E7B-BE05-4CFD-8006-85CD26ABDFE3}" destId="{889202C2-7532-4E0D-B825-AA47C2A13449}" srcOrd="7" destOrd="0" presId="urn:microsoft.com/office/officeart/2005/8/layout/process1"/>
    <dgm:cxn modelId="{72E726E8-A31B-4E12-9DF6-FC01D6D91DF0}" type="presParOf" srcId="{889202C2-7532-4E0D-B825-AA47C2A13449}" destId="{775CA42C-478E-4906-BB02-9541DFA12096}" srcOrd="0" destOrd="0" presId="urn:microsoft.com/office/officeart/2005/8/layout/process1"/>
    <dgm:cxn modelId="{C066F679-8BA9-47F3-A083-8FA23C5CF7A0}" type="presParOf" srcId="{11A66E7B-BE05-4CFD-8006-85CD26ABDFE3}" destId="{F453F9DC-6E3D-4955-8DAD-8D93537F3E82}" srcOrd="8" destOrd="0" presId="urn:microsoft.com/office/officeart/2005/8/layout/process1"/>
    <dgm:cxn modelId="{CC7B9CF9-F726-44B1-B147-78943E2932E3}" type="presParOf" srcId="{11A66E7B-BE05-4CFD-8006-85CD26ABDFE3}" destId="{8E61A8A1-1933-49F6-8311-F8B2C7882B3E}" srcOrd="9" destOrd="0" presId="urn:microsoft.com/office/officeart/2005/8/layout/process1"/>
    <dgm:cxn modelId="{892DF567-6177-4BA3-9313-A94F16EFF632}" type="presParOf" srcId="{8E61A8A1-1933-49F6-8311-F8B2C7882B3E}" destId="{BE20A6C3-C55E-49EE-B98E-512D9420846E}" srcOrd="0" destOrd="0" presId="urn:microsoft.com/office/officeart/2005/8/layout/process1"/>
    <dgm:cxn modelId="{BE1BBA80-2FB7-485A-8AA7-34EAC914CE29}" type="presParOf" srcId="{11A66E7B-BE05-4CFD-8006-85CD26ABDFE3}" destId="{1C04B7E8-E4F4-4EE6-8825-1A597E6F5D04}" srcOrd="10" destOrd="0" presId="urn:microsoft.com/office/officeart/2005/8/layout/process1"/>
    <dgm:cxn modelId="{AE15C3CD-9A8D-4D19-938D-8CCA38721D55}" type="presParOf" srcId="{11A66E7B-BE05-4CFD-8006-85CD26ABDFE3}" destId="{80A9231F-B8E6-4E03-904E-1ABEA7F73C5C}" srcOrd="11" destOrd="0" presId="urn:microsoft.com/office/officeart/2005/8/layout/process1"/>
    <dgm:cxn modelId="{01325A9D-808A-4F90-A70E-1E66A9011463}" type="presParOf" srcId="{80A9231F-B8E6-4E03-904E-1ABEA7F73C5C}" destId="{ED2A81DC-B1D5-48E7-B7B7-0F8CCDE53ACD}" srcOrd="0" destOrd="0" presId="urn:microsoft.com/office/officeart/2005/8/layout/process1"/>
    <dgm:cxn modelId="{52D2B32B-D5C1-4D3A-ABFC-2ACC058769FF}" type="presParOf" srcId="{11A66E7B-BE05-4CFD-8006-85CD26ABDFE3}" destId="{7F19496F-06C4-40CB-B8B0-81D747575AC3}" srcOrd="12" destOrd="0" presId="urn:microsoft.com/office/officeart/2005/8/layout/process1"/>
  </dgm:cxnLst>
  <dgm:bg/>
  <dgm:whole>
    <a:ln>
      <a:noFill/>
    </a:ln>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FEAA0FC-7CEE-4620-9D82-5269EBF91F36}" type="doc">
      <dgm:prSet loTypeId="urn:microsoft.com/office/officeart/2005/8/layout/arrow6" loCatId="process" qsTypeId="urn:microsoft.com/office/officeart/2005/8/quickstyle/simple2" qsCatId="simple" csTypeId="urn:microsoft.com/office/officeart/2005/8/colors/accent0_2" csCatId="mainScheme" phldr="1"/>
      <dgm:spPr/>
      <dgm:t>
        <a:bodyPr/>
        <a:lstStyle/>
        <a:p>
          <a:endParaRPr lang="fr-FR"/>
        </a:p>
      </dgm:t>
    </dgm:pt>
    <dgm:pt modelId="{3CFF5D94-8CE9-4C07-B813-CEA7EC3D45E5}">
      <dgm:prSet phldrT="[Texte]"/>
      <dgm:spPr/>
      <dgm:t>
        <a:bodyPr/>
        <a:lstStyle/>
        <a:p>
          <a:r>
            <a:rPr lang="fr-BE" dirty="0" smtClean="0"/>
            <a:t>Belges en </a:t>
          </a:r>
          <a:r>
            <a:rPr lang="fr-BE" dirty="0" smtClean="0">
              <a:solidFill>
                <a:srgbClr val="FF0000"/>
              </a:solidFill>
            </a:rPr>
            <a:t>Belgique</a:t>
          </a:r>
          <a:r>
            <a:rPr lang="fr-BE" dirty="0" smtClean="0"/>
            <a:t> ayant un motif d’absence justifié</a:t>
          </a:r>
          <a:endParaRPr lang="fr-FR" dirty="0"/>
        </a:p>
      </dgm:t>
    </dgm:pt>
    <dgm:pt modelId="{3CF55FB1-7BA6-4235-9C11-B87803C22335}" type="parTrans" cxnId="{4CF6F433-B688-4717-89C2-7609402A9988}">
      <dgm:prSet/>
      <dgm:spPr/>
      <dgm:t>
        <a:bodyPr/>
        <a:lstStyle/>
        <a:p>
          <a:endParaRPr lang="fr-FR"/>
        </a:p>
      </dgm:t>
    </dgm:pt>
    <dgm:pt modelId="{D83531E4-BB20-47C5-9250-6C6CC8620B7C}" type="sibTrans" cxnId="{4CF6F433-B688-4717-89C2-7609402A9988}">
      <dgm:prSet/>
      <dgm:spPr/>
      <dgm:t>
        <a:bodyPr/>
        <a:lstStyle/>
        <a:p>
          <a:endParaRPr lang="fr-FR"/>
        </a:p>
      </dgm:t>
    </dgm:pt>
    <dgm:pt modelId="{24A7E7D5-75DE-4296-9AAC-376C968C0E87}">
      <dgm:prSet phldrT="[Texte]"/>
      <dgm:spPr/>
      <dgm:t>
        <a:bodyPr/>
        <a:lstStyle/>
        <a:p>
          <a:r>
            <a:rPr lang="fr-BE" dirty="0" smtClean="0"/>
            <a:t>Belges inscrits dans un </a:t>
          </a:r>
          <a:r>
            <a:rPr lang="fr-BE" dirty="0" smtClean="0">
              <a:solidFill>
                <a:schemeClr val="accent4"/>
              </a:solidFill>
            </a:rPr>
            <a:t>consulat à l’étranger</a:t>
          </a:r>
          <a:endParaRPr lang="fr-FR" dirty="0"/>
        </a:p>
      </dgm:t>
    </dgm:pt>
    <dgm:pt modelId="{9C7A7C9E-3CC8-4DE7-B68B-4E2829D021BB}" type="parTrans" cxnId="{4191B5CE-04E3-45C8-B6DF-C2305C8797EB}">
      <dgm:prSet/>
      <dgm:spPr/>
      <dgm:t>
        <a:bodyPr/>
        <a:lstStyle/>
        <a:p>
          <a:endParaRPr lang="fr-FR"/>
        </a:p>
      </dgm:t>
    </dgm:pt>
    <dgm:pt modelId="{A2B7EAD6-EA43-462B-8177-87936E9E62E7}" type="sibTrans" cxnId="{4191B5CE-04E3-45C8-B6DF-C2305C8797EB}">
      <dgm:prSet/>
      <dgm:spPr/>
      <dgm:t>
        <a:bodyPr/>
        <a:lstStyle/>
        <a:p>
          <a:endParaRPr lang="fr-FR"/>
        </a:p>
      </dgm:t>
    </dgm:pt>
    <dgm:pt modelId="{D4EF7FED-D0D1-42EE-B591-9398E97CB3F0}" type="pres">
      <dgm:prSet presAssocID="{7FEAA0FC-7CEE-4620-9D82-5269EBF91F36}" presName="compositeShape" presStyleCnt="0">
        <dgm:presLayoutVars>
          <dgm:chMax val="2"/>
          <dgm:dir/>
          <dgm:resizeHandles val="exact"/>
        </dgm:presLayoutVars>
      </dgm:prSet>
      <dgm:spPr/>
      <dgm:t>
        <a:bodyPr/>
        <a:lstStyle/>
        <a:p>
          <a:endParaRPr lang="fr-FR"/>
        </a:p>
      </dgm:t>
    </dgm:pt>
    <dgm:pt modelId="{7CE7F20A-676F-4937-A06D-A1004E66008A}" type="pres">
      <dgm:prSet presAssocID="{7FEAA0FC-7CEE-4620-9D82-5269EBF91F36}" presName="ribbon" presStyleLbl="node1" presStyleIdx="0" presStyleCnt="1" custScaleX="113068"/>
      <dgm:spPr/>
    </dgm:pt>
    <dgm:pt modelId="{DB11B92E-998F-4913-8296-C71D207BF6AB}" type="pres">
      <dgm:prSet presAssocID="{7FEAA0FC-7CEE-4620-9D82-5269EBF91F36}" presName="leftArrowText" presStyleLbl="node1" presStyleIdx="0" presStyleCnt="1">
        <dgm:presLayoutVars>
          <dgm:chMax val="0"/>
          <dgm:bulletEnabled val="1"/>
        </dgm:presLayoutVars>
      </dgm:prSet>
      <dgm:spPr/>
      <dgm:t>
        <a:bodyPr/>
        <a:lstStyle/>
        <a:p>
          <a:endParaRPr lang="fr-FR"/>
        </a:p>
      </dgm:t>
    </dgm:pt>
    <dgm:pt modelId="{41E8EB43-A8F4-41B2-8755-BB18F40EC84C}" type="pres">
      <dgm:prSet presAssocID="{7FEAA0FC-7CEE-4620-9D82-5269EBF91F36}" presName="rightArrowText" presStyleLbl="node1" presStyleIdx="0" presStyleCnt="1">
        <dgm:presLayoutVars>
          <dgm:chMax val="0"/>
          <dgm:bulletEnabled val="1"/>
        </dgm:presLayoutVars>
      </dgm:prSet>
      <dgm:spPr/>
      <dgm:t>
        <a:bodyPr/>
        <a:lstStyle/>
        <a:p>
          <a:endParaRPr lang="fr-FR"/>
        </a:p>
      </dgm:t>
    </dgm:pt>
  </dgm:ptLst>
  <dgm:cxnLst>
    <dgm:cxn modelId="{3231B398-FA7F-47BD-829F-4D89C663F8BB}" type="presOf" srcId="{24A7E7D5-75DE-4296-9AAC-376C968C0E87}" destId="{41E8EB43-A8F4-41B2-8755-BB18F40EC84C}" srcOrd="0" destOrd="0" presId="urn:microsoft.com/office/officeart/2005/8/layout/arrow6"/>
    <dgm:cxn modelId="{BCA33D31-1677-4FCE-B3E0-9E04B18BF22E}" type="presOf" srcId="{7FEAA0FC-7CEE-4620-9D82-5269EBF91F36}" destId="{D4EF7FED-D0D1-42EE-B591-9398E97CB3F0}" srcOrd="0" destOrd="0" presId="urn:microsoft.com/office/officeart/2005/8/layout/arrow6"/>
    <dgm:cxn modelId="{4191B5CE-04E3-45C8-B6DF-C2305C8797EB}" srcId="{7FEAA0FC-7CEE-4620-9D82-5269EBF91F36}" destId="{24A7E7D5-75DE-4296-9AAC-376C968C0E87}" srcOrd="1" destOrd="0" parTransId="{9C7A7C9E-3CC8-4DE7-B68B-4E2829D021BB}" sibTransId="{A2B7EAD6-EA43-462B-8177-87936E9E62E7}"/>
    <dgm:cxn modelId="{9C24BF46-7F1A-4CC5-AF63-26856E6F6080}" type="presOf" srcId="{3CFF5D94-8CE9-4C07-B813-CEA7EC3D45E5}" destId="{DB11B92E-998F-4913-8296-C71D207BF6AB}" srcOrd="0" destOrd="0" presId="urn:microsoft.com/office/officeart/2005/8/layout/arrow6"/>
    <dgm:cxn modelId="{4CF6F433-B688-4717-89C2-7609402A9988}" srcId="{7FEAA0FC-7CEE-4620-9D82-5269EBF91F36}" destId="{3CFF5D94-8CE9-4C07-B813-CEA7EC3D45E5}" srcOrd="0" destOrd="0" parTransId="{3CF55FB1-7BA6-4235-9C11-B87803C22335}" sibTransId="{D83531E4-BB20-47C5-9250-6C6CC8620B7C}"/>
    <dgm:cxn modelId="{A3FEE985-6081-4C79-94DC-23E3253732E2}" type="presParOf" srcId="{D4EF7FED-D0D1-42EE-B591-9398E97CB3F0}" destId="{7CE7F20A-676F-4937-A06D-A1004E66008A}" srcOrd="0" destOrd="0" presId="urn:microsoft.com/office/officeart/2005/8/layout/arrow6"/>
    <dgm:cxn modelId="{52169F33-B01D-4D0D-9A90-15CB1254189B}" type="presParOf" srcId="{D4EF7FED-D0D1-42EE-B591-9398E97CB3F0}" destId="{DB11B92E-998F-4913-8296-C71D207BF6AB}" srcOrd="1" destOrd="0" presId="urn:microsoft.com/office/officeart/2005/8/layout/arrow6"/>
    <dgm:cxn modelId="{8E524057-C62F-4AB5-8A77-86D52908D8A2}" type="presParOf" srcId="{D4EF7FED-D0D1-42EE-B591-9398E97CB3F0}" destId="{41E8EB43-A8F4-41B2-8755-BB18F40EC84C}" srcOrd="2" destOrd="0" presId="urn:microsoft.com/office/officeart/2005/8/layout/arrow6"/>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ata5.xml><?xml version="1.0" encoding="utf-8"?>
<dgm:dataModel xmlns:dgm="http://schemas.openxmlformats.org/drawingml/2006/diagram" xmlns:a="http://schemas.openxmlformats.org/drawingml/2006/main">
  <dgm:ptLst>
    <dgm:pt modelId="{1CCC7589-717C-4A74-8241-563C89BF6BDF}" type="doc">
      <dgm:prSet loTypeId="urn:microsoft.com/office/officeart/2005/8/layout/hProcess6" loCatId="process" qsTypeId="urn:microsoft.com/office/officeart/2005/8/quickstyle/simple5" qsCatId="simple" csTypeId="urn:microsoft.com/office/officeart/2005/8/colors/accent3_5" csCatId="accent3" phldr="1"/>
      <dgm:spPr/>
      <dgm:t>
        <a:bodyPr/>
        <a:lstStyle/>
        <a:p>
          <a:endParaRPr lang="fr-FR"/>
        </a:p>
      </dgm:t>
    </dgm:pt>
    <dgm:pt modelId="{B0F90ECA-26E7-4B9D-BFCE-2F1214AD7C6E}">
      <dgm:prSet custT="1"/>
      <dgm:spPr/>
      <dgm:t>
        <a:bodyPr/>
        <a:lstStyle/>
        <a:p>
          <a:pPr rtl="0"/>
          <a:r>
            <a:rPr lang="fr-BE" sz="1200" b="0" dirty="0" smtClean="0">
              <a:solidFill>
                <a:schemeClr val="tx1"/>
              </a:solidFill>
            </a:rPr>
            <a:t>Le mandataire exerce ensuite la procuration dans le bureau de vote du mandant</a:t>
          </a:r>
          <a:endParaRPr lang="fr-BE" sz="1200" b="0" dirty="0">
            <a:solidFill>
              <a:schemeClr val="tx1"/>
            </a:solidFill>
          </a:endParaRPr>
        </a:p>
      </dgm:t>
    </dgm:pt>
    <dgm:pt modelId="{0FE41B22-3F2B-40EA-8EC2-7398709F6353}" type="parTrans" cxnId="{EC6328EC-7EF5-4A26-A236-4128C0355502}">
      <dgm:prSet/>
      <dgm:spPr/>
      <dgm:t>
        <a:bodyPr/>
        <a:lstStyle/>
        <a:p>
          <a:endParaRPr lang="fr-FR">
            <a:solidFill>
              <a:schemeClr val="tx1"/>
            </a:solidFill>
          </a:endParaRPr>
        </a:p>
      </dgm:t>
    </dgm:pt>
    <dgm:pt modelId="{18E27A23-B1A6-4182-BB70-553C53077E13}" type="sibTrans" cxnId="{EC6328EC-7EF5-4A26-A236-4128C0355502}">
      <dgm:prSet/>
      <dgm:spPr/>
      <dgm:t>
        <a:bodyPr/>
        <a:lstStyle/>
        <a:p>
          <a:endParaRPr lang="fr-FR">
            <a:solidFill>
              <a:schemeClr val="tx1"/>
            </a:solidFill>
          </a:endParaRPr>
        </a:p>
      </dgm:t>
    </dgm:pt>
    <dgm:pt modelId="{9DC1B8F8-1031-48FF-AE38-541CE9AFC38E}">
      <dgm:prSet custT="1"/>
      <dgm:spPr/>
      <dgm:t>
        <a:bodyPr/>
        <a:lstStyle/>
        <a:p>
          <a:r>
            <a:rPr lang="fr-BE" sz="1400" dirty="0" smtClean="0">
              <a:solidFill>
                <a:schemeClr val="tx1"/>
              </a:solidFill>
            </a:rPr>
            <a:t>Le mandataire vote d'abord dans son propre bureau</a:t>
          </a:r>
          <a:endParaRPr lang="fr-FR" sz="1400" dirty="0">
            <a:solidFill>
              <a:schemeClr val="tx1"/>
            </a:solidFill>
          </a:endParaRPr>
        </a:p>
      </dgm:t>
    </dgm:pt>
    <dgm:pt modelId="{43BB3A38-E2B4-4597-92EC-0C0DBC548FFF}" type="parTrans" cxnId="{64EA0B03-7E27-4067-AA53-D1683C22966C}">
      <dgm:prSet/>
      <dgm:spPr/>
      <dgm:t>
        <a:bodyPr/>
        <a:lstStyle/>
        <a:p>
          <a:endParaRPr lang="fr-FR">
            <a:solidFill>
              <a:schemeClr val="tx1"/>
            </a:solidFill>
          </a:endParaRPr>
        </a:p>
      </dgm:t>
    </dgm:pt>
    <dgm:pt modelId="{DF6EB67B-EBAE-4F29-84A4-87B94B889778}" type="sibTrans" cxnId="{64EA0B03-7E27-4067-AA53-D1683C22966C}">
      <dgm:prSet/>
      <dgm:spPr/>
      <dgm:t>
        <a:bodyPr/>
        <a:lstStyle/>
        <a:p>
          <a:endParaRPr lang="fr-FR">
            <a:solidFill>
              <a:schemeClr val="tx1"/>
            </a:solidFill>
          </a:endParaRPr>
        </a:p>
      </dgm:t>
    </dgm:pt>
    <dgm:pt modelId="{9BC03CBF-E07C-4795-8969-BAA99D4DC7C1}">
      <dgm:prSet custT="1"/>
      <dgm:spPr/>
      <dgm:t>
        <a:bodyPr/>
        <a:lstStyle/>
        <a:p>
          <a:r>
            <a:rPr lang="fr-BE" sz="1400" dirty="0" smtClean="0">
              <a:solidFill>
                <a:schemeClr val="tx1"/>
              </a:solidFill>
            </a:rPr>
            <a:t>Sa lettre de convocation sera alors estampillée avec le timbre dateur </a:t>
          </a:r>
          <a:endParaRPr lang="fr-FR" sz="1400" dirty="0"/>
        </a:p>
      </dgm:t>
    </dgm:pt>
    <dgm:pt modelId="{5C71320E-72FE-4A21-B467-1D0C65AC079C}" type="parTrans" cxnId="{36EBEBB8-17A6-4C91-9B39-8D5830011FEF}">
      <dgm:prSet/>
      <dgm:spPr/>
      <dgm:t>
        <a:bodyPr/>
        <a:lstStyle/>
        <a:p>
          <a:endParaRPr lang="fr-FR"/>
        </a:p>
      </dgm:t>
    </dgm:pt>
    <dgm:pt modelId="{4052BD5D-A19B-459D-A03C-AB3808109690}" type="sibTrans" cxnId="{36EBEBB8-17A6-4C91-9B39-8D5830011FEF}">
      <dgm:prSet/>
      <dgm:spPr/>
      <dgm:t>
        <a:bodyPr/>
        <a:lstStyle/>
        <a:p>
          <a:endParaRPr lang="fr-FR"/>
        </a:p>
      </dgm:t>
    </dgm:pt>
    <dgm:pt modelId="{FEB7E326-1981-41A0-82A1-D6E0CCEBF347}">
      <dgm:prSet custT="1"/>
      <dgm:spPr/>
      <dgm:t>
        <a:bodyPr/>
        <a:lstStyle/>
        <a:p>
          <a:r>
            <a:rPr lang="fr-FR" sz="1200" dirty="0" smtClean="0"/>
            <a:t>Le mandataire remet au président du bureau de vote du mandant :</a:t>
          </a:r>
          <a:endParaRPr lang="fr-FR" sz="1200" dirty="0"/>
        </a:p>
      </dgm:t>
    </dgm:pt>
    <dgm:pt modelId="{30EC71EF-1920-4194-A1FF-C908FA4E67F4}" type="parTrans" cxnId="{D7DCE66E-2E9B-485D-8C6A-7E85676E878F}">
      <dgm:prSet/>
      <dgm:spPr/>
      <dgm:t>
        <a:bodyPr/>
        <a:lstStyle/>
        <a:p>
          <a:endParaRPr lang="fr-FR"/>
        </a:p>
      </dgm:t>
    </dgm:pt>
    <dgm:pt modelId="{D84C189C-7D44-4673-B2C9-47DF6408A761}" type="sibTrans" cxnId="{D7DCE66E-2E9B-485D-8C6A-7E85676E878F}">
      <dgm:prSet/>
      <dgm:spPr/>
      <dgm:t>
        <a:bodyPr/>
        <a:lstStyle/>
        <a:p>
          <a:endParaRPr lang="fr-FR"/>
        </a:p>
      </dgm:t>
    </dgm:pt>
    <dgm:pt modelId="{EF1F31B6-560D-44B5-8907-BFF605807C75}">
      <dgm:prSet custT="1"/>
      <dgm:spPr/>
      <dgm:t>
        <a:bodyPr/>
        <a:lstStyle/>
        <a:p>
          <a:r>
            <a:rPr lang="fr-FR" sz="1200" dirty="0" smtClean="0"/>
            <a:t>Sa convocation qui a déjà été estampillée avec la date de l’élection</a:t>
          </a:r>
          <a:endParaRPr lang="fr-BE" sz="1200" dirty="0"/>
        </a:p>
      </dgm:t>
    </dgm:pt>
    <dgm:pt modelId="{A6C909EE-C852-46C3-A773-AD547FB11603}" type="parTrans" cxnId="{A29B458A-1112-4CFA-910F-9A122C7D2B7B}">
      <dgm:prSet/>
      <dgm:spPr/>
      <dgm:t>
        <a:bodyPr/>
        <a:lstStyle/>
        <a:p>
          <a:endParaRPr lang="fr-FR"/>
        </a:p>
      </dgm:t>
    </dgm:pt>
    <dgm:pt modelId="{4CCD8357-57EA-4A5D-A8F1-B3305269E1CB}" type="sibTrans" cxnId="{A29B458A-1112-4CFA-910F-9A122C7D2B7B}">
      <dgm:prSet/>
      <dgm:spPr/>
      <dgm:t>
        <a:bodyPr/>
        <a:lstStyle/>
        <a:p>
          <a:endParaRPr lang="fr-FR"/>
        </a:p>
      </dgm:t>
    </dgm:pt>
    <dgm:pt modelId="{B1D72C4E-D85B-4259-A687-749EC9155D37}">
      <dgm:prSet custT="1"/>
      <dgm:spPr/>
      <dgm:t>
        <a:bodyPr/>
        <a:lstStyle/>
        <a:p>
          <a:r>
            <a:rPr lang="fr-FR" sz="1200" dirty="0" smtClean="0"/>
            <a:t>Le formulaire de procuration </a:t>
          </a:r>
          <a:endParaRPr lang="fr-BE" sz="1200" dirty="0"/>
        </a:p>
      </dgm:t>
    </dgm:pt>
    <dgm:pt modelId="{0AC6C2E1-6527-451E-97C9-D53D139520F6}" type="parTrans" cxnId="{2E717864-2E09-4477-8801-2C715822BB72}">
      <dgm:prSet/>
      <dgm:spPr/>
      <dgm:t>
        <a:bodyPr/>
        <a:lstStyle/>
        <a:p>
          <a:endParaRPr lang="fr-FR"/>
        </a:p>
      </dgm:t>
    </dgm:pt>
    <dgm:pt modelId="{5A75180A-4548-41F8-8B5D-585AA3B8DB90}" type="sibTrans" cxnId="{2E717864-2E09-4477-8801-2C715822BB72}">
      <dgm:prSet/>
      <dgm:spPr/>
      <dgm:t>
        <a:bodyPr/>
        <a:lstStyle/>
        <a:p>
          <a:endParaRPr lang="fr-FR"/>
        </a:p>
      </dgm:t>
    </dgm:pt>
    <dgm:pt modelId="{A7767C06-EEFC-4E13-A2F8-FF1D89CD4202}">
      <dgm:prSet custT="1"/>
      <dgm:spPr/>
      <dgm:t>
        <a:bodyPr/>
        <a:lstStyle/>
        <a:p>
          <a:r>
            <a:rPr lang="fr-FR" sz="1200" dirty="0" smtClean="0"/>
            <a:t>Sa carte d’identité personnelle</a:t>
          </a:r>
          <a:endParaRPr lang="fr-BE" sz="1200" dirty="0"/>
        </a:p>
      </dgm:t>
    </dgm:pt>
    <dgm:pt modelId="{69F35AC4-E1B1-4644-8B0B-442EA4A0196D}" type="parTrans" cxnId="{38413B11-3122-4251-85B2-647C65B4FBAB}">
      <dgm:prSet/>
      <dgm:spPr/>
      <dgm:t>
        <a:bodyPr/>
        <a:lstStyle/>
        <a:p>
          <a:endParaRPr lang="fr-FR"/>
        </a:p>
      </dgm:t>
    </dgm:pt>
    <dgm:pt modelId="{6E421CE6-2064-40DF-82F4-11502096E7B2}" type="sibTrans" cxnId="{38413B11-3122-4251-85B2-647C65B4FBAB}">
      <dgm:prSet/>
      <dgm:spPr/>
      <dgm:t>
        <a:bodyPr/>
        <a:lstStyle/>
        <a:p>
          <a:endParaRPr lang="fr-FR"/>
        </a:p>
      </dgm:t>
    </dgm:pt>
    <dgm:pt modelId="{CFB273A2-91DE-4CAC-BC29-1B9173F204C2}" type="pres">
      <dgm:prSet presAssocID="{1CCC7589-717C-4A74-8241-563C89BF6BDF}" presName="theList" presStyleCnt="0">
        <dgm:presLayoutVars>
          <dgm:dir/>
          <dgm:animLvl val="lvl"/>
          <dgm:resizeHandles val="exact"/>
        </dgm:presLayoutVars>
      </dgm:prSet>
      <dgm:spPr/>
      <dgm:t>
        <a:bodyPr/>
        <a:lstStyle/>
        <a:p>
          <a:endParaRPr lang="fr-FR"/>
        </a:p>
      </dgm:t>
    </dgm:pt>
    <dgm:pt modelId="{807667F9-4134-4256-9EA6-38EBFA7F618B}" type="pres">
      <dgm:prSet presAssocID="{9DC1B8F8-1031-48FF-AE38-541CE9AFC38E}" presName="compNode" presStyleCnt="0"/>
      <dgm:spPr/>
    </dgm:pt>
    <dgm:pt modelId="{A4503534-EE9C-42AA-9174-4415E15250C4}" type="pres">
      <dgm:prSet presAssocID="{9DC1B8F8-1031-48FF-AE38-541CE9AFC38E}" presName="noGeometry" presStyleCnt="0"/>
      <dgm:spPr/>
    </dgm:pt>
    <dgm:pt modelId="{5C2E0400-ED5B-4928-9AD7-8CF3552FFF0B}" type="pres">
      <dgm:prSet presAssocID="{9DC1B8F8-1031-48FF-AE38-541CE9AFC38E}" presName="childTextVisible" presStyleLbl="bgAccFollowNode1" presStyleIdx="0" presStyleCnt="2" custScaleX="76539" custScaleY="58129" custLinFactNeighborX="-353" custLinFactNeighborY="503">
        <dgm:presLayoutVars>
          <dgm:bulletEnabled val="1"/>
        </dgm:presLayoutVars>
      </dgm:prSet>
      <dgm:spPr/>
      <dgm:t>
        <a:bodyPr/>
        <a:lstStyle/>
        <a:p>
          <a:endParaRPr lang="fr-FR"/>
        </a:p>
      </dgm:t>
    </dgm:pt>
    <dgm:pt modelId="{2BAB5E82-8FBB-4CA0-A009-9DDD4167B4A4}" type="pres">
      <dgm:prSet presAssocID="{9DC1B8F8-1031-48FF-AE38-541CE9AFC38E}" presName="childTextHidden" presStyleLbl="bgAccFollowNode1" presStyleIdx="0" presStyleCnt="2"/>
      <dgm:spPr/>
      <dgm:t>
        <a:bodyPr/>
        <a:lstStyle/>
        <a:p>
          <a:endParaRPr lang="fr-FR"/>
        </a:p>
      </dgm:t>
    </dgm:pt>
    <dgm:pt modelId="{9A187CD6-E264-43BA-99BE-EEF5FFEE8727}" type="pres">
      <dgm:prSet presAssocID="{9DC1B8F8-1031-48FF-AE38-541CE9AFC38E}" presName="parentText" presStyleLbl="node1" presStyleIdx="0" presStyleCnt="2" custScaleX="74738" custScaleY="70540" custLinFactNeighborX="26139" custLinFactNeighborY="1060">
        <dgm:presLayoutVars>
          <dgm:chMax val="1"/>
          <dgm:bulletEnabled val="1"/>
        </dgm:presLayoutVars>
      </dgm:prSet>
      <dgm:spPr/>
      <dgm:t>
        <a:bodyPr/>
        <a:lstStyle/>
        <a:p>
          <a:endParaRPr lang="fr-FR"/>
        </a:p>
      </dgm:t>
    </dgm:pt>
    <dgm:pt modelId="{209C31E9-BEB4-4F8D-A2AB-B4510BBD23DF}" type="pres">
      <dgm:prSet presAssocID="{9DC1B8F8-1031-48FF-AE38-541CE9AFC38E}" presName="aSpace" presStyleCnt="0"/>
      <dgm:spPr/>
    </dgm:pt>
    <dgm:pt modelId="{37FFEE53-D304-4B9B-A318-EC36A223B2B2}" type="pres">
      <dgm:prSet presAssocID="{B0F90ECA-26E7-4B9D-BFCE-2F1214AD7C6E}" presName="compNode" presStyleCnt="0"/>
      <dgm:spPr/>
    </dgm:pt>
    <dgm:pt modelId="{0F359ACA-A5A5-42BB-A97E-ECBA245DD421}" type="pres">
      <dgm:prSet presAssocID="{B0F90ECA-26E7-4B9D-BFCE-2F1214AD7C6E}" presName="noGeometry" presStyleCnt="0"/>
      <dgm:spPr/>
    </dgm:pt>
    <dgm:pt modelId="{73EFD8D4-6F47-4AA2-8E37-3163443758A3}" type="pres">
      <dgm:prSet presAssocID="{B0F90ECA-26E7-4B9D-BFCE-2F1214AD7C6E}" presName="childTextVisible" presStyleLbl="bgAccFollowNode1" presStyleIdx="1" presStyleCnt="2" custScaleY="60740" custLinFactNeighborX="-10398" custLinFactNeighborY="-1523">
        <dgm:presLayoutVars>
          <dgm:bulletEnabled val="1"/>
        </dgm:presLayoutVars>
      </dgm:prSet>
      <dgm:spPr/>
      <dgm:t>
        <a:bodyPr/>
        <a:lstStyle/>
        <a:p>
          <a:endParaRPr lang="fr-FR"/>
        </a:p>
      </dgm:t>
    </dgm:pt>
    <dgm:pt modelId="{14C302C9-F22C-400B-A77D-228AF6200B1A}" type="pres">
      <dgm:prSet presAssocID="{B0F90ECA-26E7-4B9D-BFCE-2F1214AD7C6E}" presName="childTextHidden" presStyleLbl="bgAccFollowNode1" presStyleIdx="1" presStyleCnt="2"/>
      <dgm:spPr/>
      <dgm:t>
        <a:bodyPr/>
        <a:lstStyle/>
        <a:p>
          <a:endParaRPr lang="fr-FR"/>
        </a:p>
      </dgm:t>
    </dgm:pt>
    <dgm:pt modelId="{CBFD8AD2-DFB0-4CD1-9BA1-5563E0CDF43E}" type="pres">
      <dgm:prSet presAssocID="{B0F90ECA-26E7-4B9D-BFCE-2F1214AD7C6E}" presName="parentText" presStyleLbl="node1" presStyleIdx="1" presStyleCnt="2" custScaleX="75943" custScaleY="74015" custLinFactNeighborX="-18898" custLinFactNeighborY="-1986">
        <dgm:presLayoutVars>
          <dgm:chMax val="1"/>
          <dgm:bulletEnabled val="1"/>
        </dgm:presLayoutVars>
      </dgm:prSet>
      <dgm:spPr/>
      <dgm:t>
        <a:bodyPr/>
        <a:lstStyle/>
        <a:p>
          <a:endParaRPr lang="fr-FR"/>
        </a:p>
      </dgm:t>
    </dgm:pt>
  </dgm:ptLst>
  <dgm:cxnLst>
    <dgm:cxn modelId="{B700FE7B-9194-4E1E-84E7-771968116FB2}" type="presOf" srcId="{FEB7E326-1981-41A0-82A1-D6E0CCEBF347}" destId="{73EFD8D4-6F47-4AA2-8E37-3163443758A3}" srcOrd="0" destOrd="0" presId="urn:microsoft.com/office/officeart/2005/8/layout/hProcess6"/>
    <dgm:cxn modelId="{0AE9AA82-8295-446B-A53E-59874191B371}" type="presOf" srcId="{B1D72C4E-D85B-4259-A687-749EC9155D37}" destId="{14C302C9-F22C-400B-A77D-228AF6200B1A}" srcOrd="1" destOrd="2" presId="urn:microsoft.com/office/officeart/2005/8/layout/hProcess6"/>
    <dgm:cxn modelId="{5FA374B6-DAA8-433D-965C-FFA923C92139}" type="presOf" srcId="{A7767C06-EEFC-4E13-A2F8-FF1D89CD4202}" destId="{73EFD8D4-6F47-4AA2-8E37-3163443758A3}" srcOrd="0" destOrd="3" presId="urn:microsoft.com/office/officeart/2005/8/layout/hProcess6"/>
    <dgm:cxn modelId="{586FF0C4-7ACA-4227-859E-DD6B97D4B1BB}" type="presOf" srcId="{1CCC7589-717C-4A74-8241-563C89BF6BDF}" destId="{CFB273A2-91DE-4CAC-BC29-1B9173F204C2}" srcOrd="0" destOrd="0" presId="urn:microsoft.com/office/officeart/2005/8/layout/hProcess6"/>
    <dgm:cxn modelId="{7878E04A-F451-48FC-A9B7-9999F7FEB0E9}" type="presOf" srcId="{B1D72C4E-D85B-4259-A687-749EC9155D37}" destId="{73EFD8D4-6F47-4AA2-8E37-3163443758A3}" srcOrd="0" destOrd="2" presId="urn:microsoft.com/office/officeart/2005/8/layout/hProcess6"/>
    <dgm:cxn modelId="{B7757B14-8604-4F63-A963-0F9A59C859E0}" type="presOf" srcId="{A7767C06-EEFC-4E13-A2F8-FF1D89CD4202}" destId="{14C302C9-F22C-400B-A77D-228AF6200B1A}" srcOrd="1" destOrd="3" presId="urn:microsoft.com/office/officeart/2005/8/layout/hProcess6"/>
    <dgm:cxn modelId="{64EA0B03-7E27-4067-AA53-D1683C22966C}" srcId="{1CCC7589-717C-4A74-8241-563C89BF6BDF}" destId="{9DC1B8F8-1031-48FF-AE38-541CE9AFC38E}" srcOrd="0" destOrd="0" parTransId="{43BB3A38-E2B4-4597-92EC-0C0DBC548FFF}" sibTransId="{DF6EB67B-EBAE-4F29-84A4-87B94B889778}"/>
    <dgm:cxn modelId="{C9DECA6E-0F1D-4FBA-85C9-2836E916647A}" type="presOf" srcId="{9BC03CBF-E07C-4795-8969-BAA99D4DC7C1}" destId="{5C2E0400-ED5B-4928-9AD7-8CF3552FFF0B}" srcOrd="0" destOrd="0" presId="urn:microsoft.com/office/officeart/2005/8/layout/hProcess6"/>
    <dgm:cxn modelId="{38413B11-3122-4251-85B2-647C65B4FBAB}" srcId="{FEB7E326-1981-41A0-82A1-D6E0CCEBF347}" destId="{A7767C06-EEFC-4E13-A2F8-FF1D89CD4202}" srcOrd="2" destOrd="0" parTransId="{69F35AC4-E1B1-4644-8B0B-442EA4A0196D}" sibTransId="{6E421CE6-2064-40DF-82F4-11502096E7B2}"/>
    <dgm:cxn modelId="{2E717864-2E09-4477-8801-2C715822BB72}" srcId="{FEB7E326-1981-41A0-82A1-D6E0CCEBF347}" destId="{B1D72C4E-D85B-4259-A687-749EC9155D37}" srcOrd="1" destOrd="0" parTransId="{0AC6C2E1-6527-451E-97C9-D53D139520F6}" sibTransId="{5A75180A-4548-41F8-8B5D-585AA3B8DB90}"/>
    <dgm:cxn modelId="{A29B458A-1112-4CFA-910F-9A122C7D2B7B}" srcId="{FEB7E326-1981-41A0-82A1-D6E0CCEBF347}" destId="{EF1F31B6-560D-44B5-8907-BFF605807C75}" srcOrd="0" destOrd="0" parTransId="{A6C909EE-C852-46C3-A773-AD547FB11603}" sibTransId="{4CCD8357-57EA-4A5D-A8F1-B3305269E1CB}"/>
    <dgm:cxn modelId="{85E4C358-35AD-4E4F-B370-18D0E8FB1A3F}" type="presOf" srcId="{FEB7E326-1981-41A0-82A1-D6E0CCEBF347}" destId="{14C302C9-F22C-400B-A77D-228AF6200B1A}" srcOrd="1" destOrd="0" presId="urn:microsoft.com/office/officeart/2005/8/layout/hProcess6"/>
    <dgm:cxn modelId="{9CAAAC31-6E9E-4379-8274-A4895D15CE4F}" type="presOf" srcId="{9DC1B8F8-1031-48FF-AE38-541CE9AFC38E}" destId="{9A187CD6-E264-43BA-99BE-EEF5FFEE8727}" srcOrd="0" destOrd="0" presId="urn:microsoft.com/office/officeart/2005/8/layout/hProcess6"/>
    <dgm:cxn modelId="{662E52E9-396E-4378-B563-D72489B2F8E7}" type="presOf" srcId="{EF1F31B6-560D-44B5-8907-BFF605807C75}" destId="{73EFD8D4-6F47-4AA2-8E37-3163443758A3}" srcOrd="0" destOrd="1" presId="urn:microsoft.com/office/officeart/2005/8/layout/hProcess6"/>
    <dgm:cxn modelId="{F5AFCAF1-3C1D-48AA-B26A-B06108350353}" type="presOf" srcId="{B0F90ECA-26E7-4B9D-BFCE-2F1214AD7C6E}" destId="{CBFD8AD2-DFB0-4CD1-9BA1-5563E0CDF43E}" srcOrd="0" destOrd="0" presId="urn:microsoft.com/office/officeart/2005/8/layout/hProcess6"/>
    <dgm:cxn modelId="{5C3813CE-A293-4F1B-8BDF-698E4B1891C6}" type="presOf" srcId="{9BC03CBF-E07C-4795-8969-BAA99D4DC7C1}" destId="{2BAB5E82-8FBB-4CA0-A009-9DDD4167B4A4}" srcOrd="1" destOrd="0" presId="urn:microsoft.com/office/officeart/2005/8/layout/hProcess6"/>
    <dgm:cxn modelId="{EC6328EC-7EF5-4A26-A236-4128C0355502}" srcId="{1CCC7589-717C-4A74-8241-563C89BF6BDF}" destId="{B0F90ECA-26E7-4B9D-BFCE-2F1214AD7C6E}" srcOrd="1" destOrd="0" parTransId="{0FE41B22-3F2B-40EA-8EC2-7398709F6353}" sibTransId="{18E27A23-B1A6-4182-BB70-553C53077E13}"/>
    <dgm:cxn modelId="{A7FF93AA-C547-4490-A968-A107FF1E47F1}" type="presOf" srcId="{EF1F31B6-560D-44B5-8907-BFF605807C75}" destId="{14C302C9-F22C-400B-A77D-228AF6200B1A}" srcOrd="1" destOrd="1" presId="urn:microsoft.com/office/officeart/2005/8/layout/hProcess6"/>
    <dgm:cxn modelId="{36EBEBB8-17A6-4C91-9B39-8D5830011FEF}" srcId="{9DC1B8F8-1031-48FF-AE38-541CE9AFC38E}" destId="{9BC03CBF-E07C-4795-8969-BAA99D4DC7C1}" srcOrd="0" destOrd="0" parTransId="{5C71320E-72FE-4A21-B467-1D0C65AC079C}" sibTransId="{4052BD5D-A19B-459D-A03C-AB3808109690}"/>
    <dgm:cxn modelId="{D7DCE66E-2E9B-485D-8C6A-7E85676E878F}" srcId="{B0F90ECA-26E7-4B9D-BFCE-2F1214AD7C6E}" destId="{FEB7E326-1981-41A0-82A1-D6E0CCEBF347}" srcOrd="0" destOrd="0" parTransId="{30EC71EF-1920-4194-A1FF-C908FA4E67F4}" sibTransId="{D84C189C-7D44-4673-B2C9-47DF6408A761}"/>
    <dgm:cxn modelId="{F0FC6C0D-760F-4B57-AE24-D8D4113731F5}" type="presParOf" srcId="{CFB273A2-91DE-4CAC-BC29-1B9173F204C2}" destId="{807667F9-4134-4256-9EA6-38EBFA7F618B}" srcOrd="0" destOrd="0" presId="urn:microsoft.com/office/officeart/2005/8/layout/hProcess6"/>
    <dgm:cxn modelId="{82634D16-64F0-4C3B-A7BF-98093AFFC477}" type="presParOf" srcId="{807667F9-4134-4256-9EA6-38EBFA7F618B}" destId="{A4503534-EE9C-42AA-9174-4415E15250C4}" srcOrd="0" destOrd="0" presId="urn:microsoft.com/office/officeart/2005/8/layout/hProcess6"/>
    <dgm:cxn modelId="{90CCDD7C-1205-40EC-998C-C15A67704CC7}" type="presParOf" srcId="{807667F9-4134-4256-9EA6-38EBFA7F618B}" destId="{5C2E0400-ED5B-4928-9AD7-8CF3552FFF0B}" srcOrd="1" destOrd="0" presId="urn:microsoft.com/office/officeart/2005/8/layout/hProcess6"/>
    <dgm:cxn modelId="{066EE163-4FB6-4A11-818C-D6BA865FF710}" type="presParOf" srcId="{807667F9-4134-4256-9EA6-38EBFA7F618B}" destId="{2BAB5E82-8FBB-4CA0-A009-9DDD4167B4A4}" srcOrd="2" destOrd="0" presId="urn:microsoft.com/office/officeart/2005/8/layout/hProcess6"/>
    <dgm:cxn modelId="{4C157846-C801-4BA5-9499-0C6C0B9A8701}" type="presParOf" srcId="{807667F9-4134-4256-9EA6-38EBFA7F618B}" destId="{9A187CD6-E264-43BA-99BE-EEF5FFEE8727}" srcOrd="3" destOrd="0" presId="urn:microsoft.com/office/officeart/2005/8/layout/hProcess6"/>
    <dgm:cxn modelId="{F199B171-4793-440F-8B51-AE9D0EFEC17D}" type="presParOf" srcId="{CFB273A2-91DE-4CAC-BC29-1B9173F204C2}" destId="{209C31E9-BEB4-4F8D-A2AB-B4510BBD23DF}" srcOrd="1" destOrd="0" presId="urn:microsoft.com/office/officeart/2005/8/layout/hProcess6"/>
    <dgm:cxn modelId="{2680E70C-AA28-4A02-B73B-97089D215048}" type="presParOf" srcId="{CFB273A2-91DE-4CAC-BC29-1B9173F204C2}" destId="{37FFEE53-D304-4B9B-A318-EC36A223B2B2}" srcOrd="2" destOrd="0" presId="urn:microsoft.com/office/officeart/2005/8/layout/hProcess6"/>
    <dgm:cxn modelId="{880E95D2-66AA-4EB9-A994-6FE76D5CAF06}" type="presParOf" srcId="{37FFEE53-D304-4B9B-A318-EC36A223B2B2}" destId="{0F359ACA-A5A5-42BB-A97E-ECBA245DD421}" srcOrd="0" destOrd="0" presId="urn:microsoft.com/office/officeart/2005/8/layout/hProcess6"/>
    <dgm:cxn modelId="{4672809C-420A-4574-B02B-3F9B7791E4C0}" type="presParOf" srcId="{37FFEE53-D304-4B9B-A318-EC36A223B2B2}" destId="{73EFD8D4-6F47-4AA2-8E37-3163443758A3}" srcOrd="1" destOrd="0" presId="urn:microsoft.com/office/officeart/2005/8/layout/hProcess6"/>
    <dgm:cxn modelId="{8C0BDA53-5521-4C67-A8D9-6C13A64F7D1A}" type="presParOf" srcId="{37FFEE53-D304-4B9B-A318-EC36A223B2B2}" destId="{14C302C9-F22C-400B-A77D-228AF6200B1A}" srcOrd="2" destOrd="0" presId="urn:microsoft.com/office/officeart/2005/8/layout/hProcess6"/>
    <dgm:cxn modelId="{CA6D0459-EFD2-4E81-8C8E-5549C75362D5}" type="presParOf" srcId="{37FFEE53-D304-4B9B-A318-EC36A223B2B2}" destId="{CBFD8AD2-DFB0-4CD1-9BA1-5563E0CDF43E}" srcOrd="3" destOrd="0" presId="urn:microsoft.com/office/officeart/2005/8/layout/hProcess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1CCC7589-717C-4A74-8241-563C89BF6BDF}" type="doc">
      <dgm:prSet loTypeId="urn:microsoft.com/office/officeart/2005/8/layout/hProcess6" loCatId="process" qsTypeId="urn:microsoft.com/office/officeart/2005/8/quickstyle/simple5" qsCatId="simple" csTypeId="urn:microsoft.com/office/officeart/2005/8/colors/accent3_5" csCatId="accent3" phldr="1"/>
      <dgm:spPr/>
      <dgm:t>
        <a:bodyPr/>
        <a:lstStyle/>
        <a:p>
          <a:endParaRPr lang="fr-FR"/>
        </a:p>
      </dgm:t>
    </dgm:pt>
    <dgm:pt modelId="{B0F90ECA-26E7-4B9D-BFCE-2F1214AD7C6E}">
      <dgm:prSet custT="1"/>
      <dgm:spPr/>
      <dgm:t>
        <a:bodyPr/>
        <a:lstStyle/>
        <a:p>
          <a:pPr rtl="0"/>
          <a:r>
            <a:rPr lang="fr-FR" sz="1400" b="0" dirty="0" smtClean="0">
              <a:solidFill>
                <a:schemeClr val="tx1"/>
              </a:solidFill>
            </a:rPr>
            <a:t>Si le mandataire exerce la procuration dans son bureau de vote, le vote doit se faire en deux étapes</a:t>
          </a:r>
          <a:endParaRPr lang="fr-BE" sz="1400" b="0" dirty="0">
            <a:solidFill>
              <a:schemeClr val="tx1"/>
            </a:solidFill>
          </a:endParaRPr>
        </a:p>
      </dgm:t>
    </dgm:pt>
    <dgm:pt modelId="{0FE41B22-3F2B-40EA-8EC2-7398709F6353}" type="parTrans" cxnId="{EC6328EC-7EF5-4A26-A236-4128C0355502}">
      <dgm:prSet/>
      <dgm:spPr/>
      <dgm:t>
        <a:bodyPr/>
        <a:lstStyle/>
        <a:p>
          <a:endParaRPr lang="fr-FR">
            <a:solidFill>
              <a:schemeClr val="tx1"/>
            </a:solidFill>
          </a:endParaRPr>
        </a:p>
      </dgm:t>
    </dgm:pt>
    <dgm:pt modelId="{18E27A23-B1A6-4182-BB70-553C53077E13}" type="sibTrans" cxnId="{EC6328EC-7EF5-4A26-A236-4128C0355502}">
      <dgm:prSet/>
      <dgm:spPr/>
      <dgm:t>
        <a:bodyPr/>
        <a:lstStyle/>
        <a:p>
          <a:endParaRPr lang="fr-FR">
            <a:solidFill>
              <a:schemeClr val="tx1"/>
            </a:solidFill>
          </a:endParaRPr>
        </a:p>
      </dgm:t>
    </dgm:pt>
    <dgm:pt modelId="{FEB7E326-1981-41A0-82A1-D6E0CCEBF347}">
      <dgm:prSet custT="1"/>
      <dgm:spPr/>
      <dgm:t>
        <a:bodyPr/>
        <a:lstStyle/>
        <a:p>
          <a:r>
            <a:rPr lang="fr-FR" sz="1600" dirty="0" smtClean="0"/>
            <a:t>Le mandataire émet d’abord son vote et ne reçoit donc qu’une seule carte à puce activée avec laquelle il vote d’abord lui-même</a:t>
          </a:r>
          <a:endParaRPr lang="fr-FR" sz="1600" dirty="0"/>
        </a:p>
      </dgm:t>
    </dgm:pt>
    <dgm:pt modelId="{30EC71EF-1920-4194-A1FF-C908FA4E67F4}" type="parTrans" cxnId="{D7DCE66E-2E9B-485D-8C6A-7E85676E878F}">
      <dgm:prSet/>
      <dgm:spPr/>
      <dgm:t>
        <a:bodyPr/>
        <a:lstStyle/>
        <a:p>
          <a:endParaRPr lang="fr-FR"/>
        </a:p>
      </dgm:t>
    </dgm:pt>
    <dgm:pt modelId="{D84C189C-7D44-4673-B2C9-47DF6408A761}" type="sibTrans" cxnId="{D7DCE66E-2E9B-485D-8C6A-7E85676E878F}">
      <dgm:prSet/>
      <dgm:spPr/>
      <dgm:t>
        <a:bodyPr/>
        <a:lstStyle/>
        <a:p>
          <a:endParaRPr lang="fr-FR"/>
        </a:p>
      </dgm:t>
    </dgm:pt>
    <dgm:pt modelId="{F8F05796-D386-4F5D-B795-3AD5CB40B6FD}">
      <dgm:prSet custT="1"/>
      <dgm:spPr/>
      <dgm:t>
        <a:bodyPr/>
        <a:lstStyle/>
        <a:p>
          <a:r>
            <a:rPr lang="fr-FR" sz="1600" dirty="0" smtClean="0"/>
            <a:t>Ensuite, après avoir glissé son bulletin de vote dans l'urne, le mandataire reçoit une seconde carte à puce pour pouvoir exercer la procuration</a:t>
          </a:r>
          <a:endParaRPr lang="fr-BE" sz="1600" dirty="0"/>
        </a:p>
      </dgm:t>
    </dgm:pt>
    <dgm:pt modelId="{D4FEBE4D-909D-456D-A473-5E4EFA3B13A4}" type="parTrans" cxnId="{5F2CD7E9-F3C9-4511-A839-FDBFF5A04EE6}">
      <dgm:prSet/>
      <dgm:spPr/>
      <dgm:t>
        <a:bodyPr/>
        <a:lstStyle/>
        <a:p>
          <a:endParaRPr lang="fr-FR"/>
        </a:p>
      </dgm:t>
    </dgm:pt>
    <dgm:pt modelId="{7B405DBE-C54A-4ED2-B76D-D902B8452023}" type="sibTrans" cxnId="{5F2CD7E9-F3C9-4511-A839-FDBFF5A04EE6}">
      <dgm:prSet/>
      <dgm:spPr/>
      <dgm:t>
        <a:bodyPr/>
        <a:lstStyle/>
        <a:p>
          <a:endParaRPr lang="fr-FR"/>
        </a:p>
      </dgm:t>
    </dgm:pt>
    <dgm:pt modelId="{CFB273A2-91DE-4CAC-BC29-1B9173F204C2}" type="pres">
      <dgm:prSet presAssocID="{1CCC7589-717C-4A74-8241-563C89BF6BDF}" presName="theList" presStyleCnt="0">
        <dgm:presLayoutVars>
          <dgm:dir/>
          <dgm:animLvl val="lvl"/>
          <dgm:resizeHandles val="exact"/>
        </dgm:presLayoutVars>
      </dgm:prSet>
      <dgm:spPr/>
      <dgm:t>
        <a:bodyPr/>
        <a:lstStyle/>
        <a:p>
          <a:endParaRPr lang="fr-FR"/>
        </a:p>
      </dgm:t>
    </dgm:pt>
    <dgm:pt modelId="{37FFEE53-D304-4B9B-A318-EC36A223B2B2}" type="pres">
      <dgm:prSet presAssocID="{B0F90ECA-26E7-4B9D-BFCE-2F1214AD7C6E}" presName="compNode" presStyleCnt="0"/>
      <dgm:spPr/>
    </dgm:pt>
    <dgm:pt modelId="{0F359ACA-A5A5-42BB-A97E-ECBA245DD421}" type="pres">
      <dgm:prSet presAssocID="{B0F90ECA-26E7-4B9D-BFCE-2F1214AD7C6E}" presName="noGeometry" presStyleCnt="0"/>
      <dgm:spPr/>
    </dgm:pt>
    <dgm:pt modelId="{73EFD8D4-6F47-4AA2-8E37-3163443758A3}" type="pres">
      <dgm:prSet presAssocID="{B0F90ECA-26E7-4B9D-BFCE-2F1214AD7C6E}" presName="childTextVisible" presStyleLbl="bgAccFollowNode1" presStyleIdx="0" presStyleCnt="1" custScaleX="220281" custScaleY="67664">
        <dgm:presLayoutVars>
          <dgm:bulletEnabled val="1"/>
        </dgm:presLayoutVars>
      </dgm:prSet>
      <dgm:spPr/>
      <dgm:t>
        <a:bodyPr/>
        <a:lstStyle/>
        <a:p>
          <a:endParaRPr lang="fr-FR"/>
        </a:p>
      </dgm:t>
    </dgm:pt>
    <dgm:pt modelId="{14C302C9-F22C-400B-A77D-228AF6200B1A}" type="pres">
      <dgm:prSet presAssocID="{B0F90ECA-26E7-4B9D-BFCE-2F1214AD7C6E}" presName="childTextHidden" presStyleLbl="bgAccFollowNode1" presStyleIdx="0" presStyleCnt="1"/>
      <dgm:spPr/>
      <dgm:t>
        <a:bodyPr/>
        <a:lstStyle/>
        <a:p>
          <a:endParaRPr lang="fr-FR"/>
        </a:p>
      </dgm:t>
    </dgm:pt>
    <dgm:pt modelId="{CBFD8AD2-DFB0-4CD1-9BA1-5563E0CDF43E}" type="pres">
      <dgm:prSet presAssocID="{B0F90ECA-26E7-4B9D-BFCE-2F1214AD7C6E}" presName="parentText" presStyleLbl="node1" presStyleIdx="0" presStyleCnt="1" custScaleX="112933" custScaleY="109656" custLinFactNeighborX="-82442" custLinFactNeighborY="-786">
        <dgm:presLayoutVars>
          <dgm:chMax val="1"/>
          <dgm:bulletEnabled val="1"/>
        </dgm:presLayoutVars>
      </dgm:prSet>
      <dgm:spPr/>
      <dgm:t>
        <a:bodyPr/>
        <a:lstStyle/>
        <a:p>
          <a:endParaRPr lang="fr-FR"/>
        </a:p>
      </dgm:t>
    </dgm:pt>
  </dgm:ptLst>
  <dgm:cxnLst>
    <dgm:cxn modelId="{D7DCE66E-2E9B-485D-8C6A-7E85676E878F}" srcId="{B0F90ECA-26E7-4B9D-BFCE-2F1214AD7C6E}" destId="{FEB7E326-1981-41A0-82A1-D6E0CCEBF347}" srcOrd="0" destOrd="0" parTransId="{30EC71EF-1920-4194-A1FF-C908FA4E67F4}" sibTransId="{D84C189C-7D44-4673-B2C9-47DF6408A761}"/>
    <dgm:cxn modelId="{F5AFCAF1-3C1D-48AA-B26A-B06108350353}" type="presOf" srcId="{B0F90ECA-26E7-4B9D-BFCE-2F1214AD7C6E}" destId="{CBFD8AD2-DFB0-4CD1-9BA1-5563E0CDF43E}" srcOrd="0" destOrd="0" presId="urn:microsoft.com/office/officeart/2005/8/layout/hProcess6"/>
    <dgm:cxn modelId="{EC6328EC-7EF5-4A26-A236-4128C0355502}" srcId="{1CCC7589-717C-4A74-8241-563C89BF6BDF}" destId="{B0F90ECA-26E7-4B9D-BFCE-2F1214AD7C6E}" srcOrd="0" destOrd="0" parTransId="{0FE41B22-3F2B-40EA-8EC2-7398709F6353}" sibTransId="{18E27A23-B1A6-4182-BB70-553C53077E13}"/>
    <dgm:cxn modelId="{5F2CD7E9-F3C9-4511-A839-FDBFF5A04EE6}" srcId="{B0F90ECA-26E7-4B9D-BFCE-2F1214AD7C6E}" destId="{F8F05796-D386-4F5D-B795-3AD5CB40B6FD}" srcOrd="1" destOrd="0" parTransId="{D4FEBE4D-909D-456D-A473-5E4EFA3B13A4}" sibTransId="{7B405DBE-C54A-4ED2-B76D-D902B8452023}"/>
    <dgm:cxn modelId="{4D51F659-9B87-49F5-96ED-DB24FEE995AE}" type="presOf" srcId="{F8F05796-D386-4F5D-B795-3AD5CB40B6FD}" destId="{73EFD8D4-6F47-4AA2-8E37-3163443758A3}" srcOrd="0" destOrd="1" presId="urn:microsoft.com/office/officeart/2005/8/layout/hProcess6"/>
    <dgm:cxn modelId="{B700FE7B-9194-4E1E-84E7-771968116FB2}" type="presOf" srcId="{FEB7E326-1981-41A0-82A1-D6E0CCEBF347}" destId="{73EFD8D4-6F47-4AA2-8E37-3163443758A3}" srcOrd="0" destOrd="0" presId="urn:microsoft.com/office/officeart/2005/8/layout/hProcess6"/>
    <dgm:cxn modelId="{85E4C358-35AD-4E4F-B370-18D0E8FB1A3F}" type="presOf" srcId="{FEB7E326-1981-41A0-82A1-D6E0CCEBF347}" destId="{14C302C9-F22C-400B-A77D-228AF6200B1A}" srcOrd="1" destOrd="0" presId="urn:microsoft.com/office/officeart/2005/8/layout/hProcess6"/>
    <dgm:cxn modelId="{586FF0C4-7ACA-4227-859E-DD6B97D4B1BB}" type="presOf" srcId="{1CCC7589-717C-4A74-8241-563C89BF6BDF}" destId="{CFB273A2-91DE-4CAC-BC29-1B9173F204C2}" srcOrd="0" destOrd="0" presId="urn:microsoft.com/office/officeart/2005/8/layout/hProcess6"/>
    <dgm:cxn modelId="{37255C36-26C2-498D-A33B-9E0C19AEAA33}" type="presOf" srcId="{F8F05796-D386-4F5D-B795-3AD5CB40B6FD}" destId="{14C302C9-F22C-400B-A77D-228AF6200B1A}" srcOrd="1" destOrd="1" presId="urn:microsoft.com/office/officeart/2005/8/layout/hProcess6"/>
    <dgm:cxn modelId="{2680E70C-AA28-4A02-B73B-97089D215048}" type="presParOf" srcId="{CFB273A2-91DE-4CAC-BC29-1B9173F204C2}" destId="{37FFEE53-D304-4B9B-A318-EC36A223B2B2}" srcOrd="0" destOrd="0" presId="urn:microsoft.com/office/officeart/2005/8/layout/hProcess6"/>
    <dgm:cxn modelId="{880E95D2-66AA-4EB9-A994-6FE76D5CAF06}" type="presParOf" srcId="{37FFEE53-D304-4B9B-A318-EC36A223B2B2}" destId="{0F359ACA-A5A5-42BB-A97E-ECBA245DD421}" srcOrd="0" destOrd="0" presId="urn:microsoft.com/office/officeart/2005/8/layout/hProcess6"/>
    <dgm:cxn modelId="{4672809C-420A-4574-B02B-3F9B7791E4C0}" type="presParOf" srcId="{37FFEE53-D304-4B9B-A318-EC36A223B2B2}" destId="{73EFD8D4-6F47-4AA2-8E37-3163443758A3}" srcOrd="1" destOrd="0" presId="urn:microsoft.com/office/officeart/2005/8/layout/hProcess6"/>
    <dgm:cxn modelId="{8C0BDA53-5521-4C67-A8D9-6C13A64F7D1A}" type="presParOf" srcId="{37FFEE53-D304-4B9B-A318-EC36A223B2B2}" destId="{14C302C9-F22C-400B-A77D-228AF6200B1A}" srcOrd="2" destOrd="0" presId="urn:microsoft.com/office/officeart/2005/8/layout/hProcess6"/>
    <dgm:cxn modelId="{CA6D0459-EFD2-4E81-8C8E-5549C75362D5}" type="presParOf" srcId="{37FFEE53-D304-4B9B-A318-EC36A223B2B2}" destId="{CBFD8AD2-DFB0-4CD1-9BA1-5563E0CDF43E}" srcOrd="3" destOrd="0" presId="urn:microsoft.com/office/officeart/2005/8/layout/hProcess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E9E76319-DD21-4DFF-B150-DFA8AA59D994}" type="doc">
      <dgm:prSet loTypeId="urn:microsoft.com/office/officeart/2005/8/layout/equation1" loCatId="relationship" qsTypeId="urn:microsoft.com/office/officeart/2005/8/quickstyle/simple5" qsCatId="simple" csTypeId="urn:microsoft.com/office/officeart/2005/8/colors/accent0_3" csCatId="mainScheme" phldr="1"/>
      <dgm:spPr/>
      <dgm:t>
        <a:bodyPr/>
        <a:lstStyle/>
        <a:p>
          <a:endParaRPr lang="fr-FR"/>
        </a:p>
      </dgm:t>
    </dgm:pt>
    <dgm:pt modelId="{C61561BC-A9C7-4CB1-BAC0-A9BE43015D1A}">
      <dgm:prSet/>
      <dgm:spPr/>
      <dgm:t>
        <a:bodyPr/>
        <a:lstStyle/>
        <a:p>
          <a:pPr rtl="0"/>
          <a:r>
            <a:rPr lang="fr-BE" dirty="0" smtClean="0"/>
            <a:t>Nombre total d’électeurs </a:t>
          </a:r>
          <a:endParaRPr lang="fr-BE" dirty="0"/>
        </a:p>
      </dgm:t>
    </dgm:pt>
    <dgm:pt modelId="{2CE27996-1F2A-40A5-AD1D-99BDCAAC85DA}" type="parTrans" cxnId="{3358D0AE-BF77-4E45-8010-20ED98AB0AA0}">
      <dgm:prSet/>
      <dgm:spPr/>
      <dgm:t>
        <a:bodyPr/>
        <a:lstStyle/>
        <a:p>
          <a:endParaRPr lang="fr-FR" dirty="0"/>
        </a:p>
      </dgm:t>
    </dgm:pt>
    <dgm:pt modelId="{46A96493-59AF-4685-A319-3A86B62B21B8}" type="sibTrans" cxnId="{3358D0AE-BF77-4E45-8010-20ED98AB0AA0}">
      <dgm:prSet/>
      <dgm:spPr/>
      <dgm:t>
        <a:bodyPr/>
        <a:lstStyle/>
        <a:p>
          <a:endParaRPr lang="fr-FR" dirty="0"/>
        </a:p>
      </dgm:t>
    </dgm:pt>
    <dgm:pt modelId="{6277F2C6-443C-4EEE-92E9-26D018B93951}">
      <dgm:prSet/>
      <dgm:spPr/>
      <dgm:t>
        <a:bodyPr/>
        <a:lstStyle/>
        <a:p>
          <a:pPr rtl="0"/>
          <a:r>
            <a:rPr lang="fr-BE" dirty="0" smtClean="0"/>
            <a:t>Le nombre d’électeurs ayant voté en personne</a:t>
          </a:r>
          <a:endParaRPr lang="fr-BE" dirty="0"/>
        </a:p>
      </dgm:t>
    </dgm:pt>
    <dgm:pt modelId="{6D270FBD-7E3F-4D63-AB5B-99F7A661141A}" type="parTrans" cxnId="{89590EA9-A24C-4645-8ACB-A42AD14FDBB3}">
      <dgm:prSet/>
      <dgm:spPr/>
      <dgm:t>
        <a:bodyPr/>
        <a:lstStyle/>
        <a:p>
          <a:endParaRPr lang="fr-FR" dirty="0"/>
        </a:p>
      </dgm:t>
    </dgm:pt>
    <dgm:pt modelId="{56D187E2-84F3-46B9-B2E1-CBF0763AC6BA}" type="sibTrans" cxnId="{89590EA9-A24C-4645-8ACB-A42AD14FDBB3}">
      <dgm:prSet/>
      <dgm:spPr/>
      <dgm:t>
        <a:bodyPr/>
        <a:lstStyle/>
        <a:p>
          <a:endParaRPr lang="fr-FR" dirty="0"/>
        </a:p>
      </dgm:t>
    </dgm:pt>
    <dgm:pt modelId="{92CD8B2A-E11F-4805-8B4F-31BC94F1BD81}">
      <dgm:prSet/>
      <dgm:spPr/>
      <dgm:t>
        <a:bodyPr/>
        <a:lstStyle/>
        <a:p>
          <a:pPr rtl="0"/>
          <a:r>
            <a:rPr lang="fr-BE" dirty="0" smtClean="0"/>
            <a:t>Le nombre d’électeurs ayant voté par procuration</a:t>
          </a:r>
          <a:endParaRPr lang="fr-BE" dirty="0"/>
        </a:p>
      </dgm:t>
    </dgm:pt>
    <dgm:pt modelId="{CFFB1DFE-6ABC-4375-98D1-707895E31276}" type="parTrans" cxnId="{C765EE6B-E4CA-4E3F-8A5E-EBFA75899AA9}">
      <dgm:prSet/>
      <dgm:spPr/>
      <dgm:t>
        <a:bodyPr/>
        <a:lstStyle/>
        <a:p>
          <a:endParaRPr lang="fr-FR" dirty="0"/>
        </a:p>
      </dgm:t>
    </dgm:pt>
    <dgm:pt modelId="{479A8864-8B9D-4C38-9BDB-6078B7F38033}" type="sibTrans" cxnId="{C765EE6B-E4CA-4E3F-8A5E-EBFA75899AA9}">
      <dgm:prSet/>
      <dgm:spPr/>
      <dgm:t>
        <a:bodyPr/>
        <a:lstStyle/>
        <a:p>
          <a:endParaRPr lang="fr-FR" dirty="0"/>
        </a:p>
      </dgm:t>
    </dgm:pt>
    <dgm:pt modelId="{22B0DCEF-295B-40BB-BA06-9590B6222336}" type="pres">
      <dgm:prSet presAssocID="{E9E76319-DD21-4DFF-B150-DFA8AA59D994}" presName="linearFlow" presStyleCnt="0">
        <dgm:presLayoutVars>
          <dgm:dir/>
          <dgm:resizeHandles val="exact"/>
        </dgm:presLayoutVars>
      </dgm:prSet>
      <dgm:spPr/>
      <dgm:t>
        <a:bodyPr/>
        <a:lstStyle/>
        <a:p>
          <a:endParaRPr lang="fr-FR"/>
        </a:p>
      </dgm:t>
    </dgm:pt>
    <dgm:pt modelId="{95F6C164-FABF-4C65-8775-2288F0E1E289}" type="pres">
      <dgm:prSet presAssocID="{C61561BC-A9C7-4CB1-BAC0-A9BE43015D1A}" presName="node" presStyleLbl="node1" presStyleIdx="0" presStyleCnt="3" custLinFactX="307558" custLinFactNeighborX="400000" custLinFactNeighborY="948">
        <dgm:presLayoutVars>
          <dgm:bulletEnabled val="1"/>
        </dgm:presLayoutVars>
      </dgm:prSet>
      <dgm:spPr/>
      <dgm:t>
        <a:bodyPr/>
        <a:lstStyle/>
        <a:p>
          <a:endParaRPr lang="fr-FR"/>
        </a:p>
      </dgm:t>
    </dgm:pt>
    <dgm:pt modelId="{98211B8C-8A5E-44CE-BAA7-C794F48649CD}" type="pres">
      <dgm:prSet presAssocID="{46A96493-59AF-4685-A319-3A86B62B21B8}" presName="spacerL" presStyleCnt="0"/>
      <dgm:spPr/>
    </dgm:pt>
    <dgm:pt modelId="{B73C185D-7B41-4BFB-9D7A-A4391865EB1B}" type="pres">
      <dgm:prSet presAssocID="{46A96493-59AF-4685-A319-3A86B62B21B8}" presName="sibTrans" presStyleLbl="sibTrans2D1" presStyleIdx="0" presStyleCnt="2"/>
      <dgm:spPr/>
      <dgm:t>
        <a:bodyPr/>
        <a:lstStyle/>
        <a:p>
          <a:endParaRPr lang="fr-FR"/>
        </a:p>
      </dgm:t>
    </dgm:pt>
    <dgm:pt modelId="{30D45C49-2139-4A44-A12A-D434656E13A6}" type="pres">
      <dgm:prSet presAssocID="{46A96493-59AF-4685-A319-3A86B62B21B8}" presName="spacerR" presStyleCnt="0"/>
      <dgm:spPr/>
    </dgm:pt>
    <dgm:pt modelId="{DD3155E1-9DA0-4FBB-8146-53126CABCABA}" type="pres">
      <dgm:prSet presAssocID="{6277F2C6-443C-4EEE-92E9-26D018B93951}" presName="node" presStyleLbl="node1" presStyleIdx="1" presStyleCnt="3" custLinFactNeighborY="948">
        <dgm:presLayoutVars>
          <dgm:bulletEnabled val="1"/>
        </dgm:presLayoutVars>
      </dgm:prSet>
      <dgm:spPr/>
      <dgm:t>
        <a:bodyPr/>
        <a:lstStyle/>
        <a:p>
          <a:endParaRPr lang="fr-FR"/>
        </a:p>
      </dgm:t>
    </dgm:pt>
    <dgm:pt modelId="{1B8686AB-E724-4F2A-A61E-EB6ED8905CDC}" type="pres">
      <dgm:prSet presAssocID="{56D187E2-84F3-46B9-B2E1-CBF0763AC6BA}" presName="spacerL" presStyleCnt="0"/>
      <dgm:spPr/>
    </dgm:pt>
    <dgm:pt modelId="{656D58BF-4CF7-4A16-9F2A-858FA583C779}" type="pres">
      <dgm:prSet presAssocID="{56D187E2-84F3-46B9-B2E1-CBF0763AC6BA}" presName="sibTrans" presStyleLbl="sibTrans2D1" presStyleIdx="1" presStyleCnt="2"/>
      <dgm:spPr/>
      <dgm:t>
        <a:bodyPr/>
        <a:lstStyle/>
        <a:p>
          <a:endParaRPr lang="fr-FR"/>
        </a:p>
      </dgm:t>
    </dgm:pt>
    <dgm:pt modelId="{124D9843-3040-47BA-B494-881530361ED2}" type="pres">
      <dgm:prSet presAssocID="{56D187E2-84F3-46B9-B2E1-CBF0763AC6BA}" presName="spacerR" presStyleCnt="0"/>
      <dgm:spPr/>
    </dgm:pt>
    <dgm:pt modelId="{08E91BD6-F432-4174-B46F-80EC32462163}" type="pres">
      <dgm:prSet presAssocID="{92CD8B2A-E11F-4805-8B4F-31BC94F1BD81}" presName="node" presStyleLbl="node1" presStyleIdx="2" presStyleCnt="3" custLinFactX="-311579" custLinFactNeighborX="-400000" custLinFactNeighborY="948">
        <dgm:presLayoutVars>
          <dgm:bulletEnabled val="1"/>
        </dgm:presLayoutVars>
      </dgm:prSet>
      <dgm:spPr/>
      <dgm:t>
        <a:bodyPr/>
        <a:lstStyle/>
        <a:p>
          <a:endParaRPr lang="fr-FR"/>
        </a:p>
      </dgm:t>
    </dgm:pt>
  </dgm:ptLst>
  <dgm:cxnLst>
    <dgm:cxn modelId="{3358D0AE-BF77-4E45-8010-20ED98AB0AA0}" srcId="{E9E76319-DD21-4DFF-B150-DFA8AA59D994}" destId="{C61561BC-A9C7-4CB1-BAC0-A9BE43015D1A}" srcOrd="0" destOrd="0" parTransId="{2CE27996-1F2A-40A5-AD1D-99BDCAAC85DA}" sibTransId="{46A96493-59AF-4685-A319-3A86B62B21B8}"/>
    <dgm:cxn modelId="{DD562F8C-FCC7-422C-ADBD-89A8382199F6}" type="presOf" srcId="{E9E76319-DD21-4DFF-B150-DFA8AA59D994}" destId="{22B0DCEF-295B-40BB-BA06-9590B6222336}" srcOrd="0" destOrd="0" presId="urn:microsoft.com/office/officeart/2005/8/layout/equation1"/>
    <dgm:cxn modelId="{475469E9-767D-41AE-9EE5-DECA587B4CB6}" type="presOf" srcId="{56D187E2-84F3-46B9-B2E1-CBF0763AC6BA}" destId="{656D58BF-4CF7-4A16-9F2A-858FA583C779}" srcOrd="0" destOrd="0" presId="urn:microsoft.com/office/officeart/2005/8/layout/equation1"/>
    <dgm:cxn modelId="{B34DBD40-F8F5-4FA8-B7CE-B8999C67946E}" type="presOf" srcId="{46A96493-59AF-4685-A319-3A86B62B21B8}" destId="{B73C185D-7B41-4BFB-9D7A-A4391865EB1B}" srcOrd="0" destOrd="0" presId="urn:microsoft.com/office/officeart/2005/8/layout/equation1"/>
    <dgm:cxn modelId="{B1D119FA-6E25-4A1F-8842-5A5D2E89C075}" type="presOf" srcId="{92CD8B2A-E11F-4805-8B4F-31BC94F1BD81}" destId="{08E91BD6-F432-4174-B46F-80EC32462163}" srcOrd="0" destOrd="0" presId="urn:microsoft.com/office/officeart/2005/8/layout/equation1"/>
    <dgm:cxn modelId="{89590EA9-A24C-4645-8ACB-A42AD14FDBB3}" srcId="{E9E76319-DD21-4DFF-B150-DFA8AA59D994}" destId="{6277F2C6-443C-4EEE-92E9-26D018B93951}" srcOrd="1" destOrd="0" parTransId="{6D270FBD-7E3F-4D63-AB5B-99F7A661141A}" sibTransId="{56D187E2-84F3-46B9-B2E1-CBF0763AC6BA}"/>
    <dgm:cxn modelId="{C911C496-1868-43E8-8470-F9BF34E083D4}" type="presOf" srcId="{6277F2C6-443C-4EEE-92E9-26D018B93951}" destId="{DD3155E1-9DA0-4FBB-8146-53126CABCABA}" srcOrd="0" destOrd="0" presId="urn:microsoft.com/office/officeart/2005/8/layout/equation1"/>
    <dgm:cxn modelId="{F2EBEFF8-772E-48C8-95C6-AA6ADBF98802}" type="presOf" srcId="{C61561BC-A9C7-4CB1-BAC0-A9BE43015D1A}" destId="{95F6C164-FABF-4C65-8775-2288F0E1E289}" srcOrd="0" destOrd="0" presId="urn:microsoft.com/office/officeart/2005/8/layout/equation1"/>
    <dgm:cxn modelId="{C765EE6B-E4CA-4E3F-8A5E-EBFA75899AA9}" srcId="{E9E76319-DD21-4DFF-B150-DFA8AA59D994}" destId="{92CD8B2A-E11F-4805-8B4F-31BC94F1BD81}" srcOrd="2" destOrd="0" parTransId="{CFFB1DFE-6ABC-4375-98D1-707895E31276}" sibTransId="{479A8864-8B9D-4C38-9BDB-6078B7F38033}"/>
    <dgm:cxn modelId="{E9432E90-484B-476D-99D9-B5A5D349313B}" type="presParOf" srcId="{22B0DCEF-295B-40BB-BA06-9590B6222336}" destId="{95F6C164-FABF-4C65-8775-2288F0E1E289}" srcOrd="0" destOrd="0" presId="urn:microsoft.com/office/officeart/2005/8/layout/equation1"/>
    <dgm:cxn modelId="{B3870EBD-F303-4FFA-BF3D-4CBBAF2F1C46}" type="presParOf" srcId="{22B0DCEF-295B-40BB-BA06-9590B6222336}" destId="{98211B8C-8A5E-44CE-BAA7-C794F48649CD}" srcOrd="1" destOrd="0" presId="urn:microsoft.com/office/officeart/2005/8/layout/equation1"/>
    <dgm:cxn modelId="{CBFE299D-583E-43D1-9A61-247D6CAB38F4}" type="presParOf" srcId="{22B0DCEF-295B-40BB-BA06-9590B6222336}" destId="{B73C185D-7B41-4BFB-9D7A-A4391865EB1B}" srcOrd="2" destOrd="0" presId="urn:microsoft.com/office/officeart/2005/8/layout/equation1"/>
    <dgm:cxn modelId="{A56972F5-F2CE-46D8-976F-500AAB409297}" type="presParOf" srcId="{22B0DCEF-295B-40BB-BA06-9590B6222336}" destId="{30D45C49-2139-4A44-A12A-D434656E13A6}" srcOrd="3" destOrd="0" presId="urn:microsoft.com/office/officeart/2005/8/layout/equation1"/>
    <dgm:cxn modelId="{BFE6379B-641E-4059-A4BF-B12BF59DF420}" type="presParOf" srcId="{22B0DCEF-295B-40BB-BA06-9590B6222336}" destId="{DD3155E1-9DA0-4FBB-8146-53126CABCABA}" srcOrd="4" destOrd="0" presId="urn:microsoft.com/office/officeart/2005/8/layout/equation1"/>
    <dgm:cxn modelId="{999A0104-062B-46D3-A264-839C7214326A}" type="presParOf" srcId="{22B0DCEF-295B-40BB-BA06-9590B6222336}" destId="{1B8686AB-E724-4F2A-A61E-EB6ED8905CDC}" srcOrd="5" destOrd="0" presId="urn:microsoft.com/office/officeart/2005/8/layout/equation1"/>
    <dgm:cxn modelId="{E9F7B115-776E-490E-A7E7-4A3B304902EB}" type="presParOf" srcId="{22B0DCEF-295B-40BB-BA06-9590B6222336}" destId="{656D58BF-4CF7-4A16-9F2A-858FA583C779}" srcOrd="6" destOrd="0" presId="urn:microsoft.com/office/officeart/2005/8/layout/equation1"/>
    <dgm:cxn modelId="{238A0C95-D1DD-49DC-BBBE-A4F8A1588CC6}" type="presParOf" srcId="{22B0DCEF-295B-40BB-BA06-9590B6222336}" destId="{124D9843-3040-47BA-B494-881530361ED2}" srcOrd="7" destOrd="0" presId="urn:microsoft.com/office/officeart/2005/8/layout/equation1"/>
    <dgm:cxn modelId="{6CFDB386-9BB2-4CEB-BD0B-BCC9D338DA72}" type="presParOf" srcId="{22B0DCEF-295B-40BB-BA06-9590B6222336}" destId="{08E91BD6-F432-4174-B46F-80EC32462163}" srcOrd="8" destOrd="0" presId="urn:microsoft.com/office/officeart/2005/8/layout/equati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C3336AA8-4DAB-478D-B655-E7BC438BAE76}" type="doc">
      <dgm:prSet loTypeId="urn:microsoft.com/office/officeart/2005/8/layout/default" loCatId="list" qsTypeId="urn:microsoft.com/office/officeart/2005/8/quickstyle/simple5" qsCatId="simple" csTypeId="urn:microsoft.com/office/officeart/2005/8/colors/colorful5" csCatId="colorful" phldr="1"/>
      <dgm:spPr/>
      <dgm:t>
        <a:bodyPr/>
        <a:lstStyle/>
        <a:p>
          <a:endParaRPr lang="fr-FR"/>
        </a:p>
      </dgm:t>
    </dgm:pt>
    <dgm:pt modelId="{08855633-E702-45F6-AB1C-E1A5DE2FA3F9}">
      <dgm:prSet/>
      <dgm:spPr/>
      <dgm:t>
        <a:bodyPr/>
        <a:lstStyle/>
        <a:p>
          <a:pPr algn="ctr" rtl="0"/>
          <a:r>
            <a:rPr lang="fr-BE" dirty="0" smtClean="0">
              <a:solidFill>
                <a:schemeClr val="tx1"/>
              </a:solidFill>
              <a:effectLst/>
            </a:rPr>
            <a:t>Communiquer avec une personne souffrant de troubles auditifs</a:t>
          </a:r>
          <a:endParaRPr lang="fr-BE" dirty="0">
            <a:solidFill>
              <a:schemeClr val="tx1"/>
            </a:solidFill>
            <a:effectLst/>
          </a:endParaRPr>
        </a:p>
      </dgm:t>
    </dgm:pt>
    <dgm:pt modelId="{DDCC4BBF-BD0C-4D4A-85E4-B584265C8D14}" type="parTrans" cxnId="{8369D67F-8372-4BBE-93EA-E23C36C9B5F7}">
      <dgm:prSet/>
      <dgm:spPr/>
      <dgm:t>
        <a:bodyPr/>
        <a:lstStyle/>
        <a:p>
          <a:pPr algn="ctr"/>
          <a:endParaRPr lang="fr-FR">
            <a:effectLst/>
          </a:endParaRPr>
        </a:p>
      </dgm:t>
    </dgm:pt>
    <dgm:pt modelId="{AD142DDE-0B00-4B13-886F-5C4AFBF7E66F}" type="sibTrans" cxnId="{8369D67F-8372-4BBE-93EA-E23C36C9B5F7}">
      <dgm:prSet/>
      <dgm:spPr/>
      <dgm:t>
        <a:bodyPr/>
        <a:lstStyle/>
        <a:p>
          <a:pPr algn="ctr"/>
          <a:endParaRPr lang="fr-FR">
            <a:solidFill>
              <a:schemeClr val="tx1"/>
            </a:solidFill>
            <a:effectLst/>
          </a:endParaRPr>
        </a:p>
      </dgm:t>
    </dgm:pt>
    <dgm:pt modelId="{8317580C-433E-4EC2-BE88-64477782789A}">
      <dgm:prSet/>
      <dgm:spPr/>
      <dgm:t>
        <a:bodyPr/>
        <a:lstStyle/>
        <a:p>
          <a:pPr algn="ctr" rtl="0"/>
          <a:r>
            <a:rPr lang="fr-BE" dirty="0" smtClean="0">
              <a:solidFill>
                <a:schemeClr val="tx1"/>
              </a:solidFill>
              <a:effectLst/>
            </a:rPr>
            <a:t>Communiquer avec une personne souffrant d'une maladie mentale</a:t>
          </a:r>
          <a:endParaRPr lang="fr-BE" dirty="0">
            <a:solidFill>
              <a:schemeClr val="tx1"/>
            </a:solidFill>
            <a:effectLst/>
          </a:endParaRPr>
        </a:p>
      </dgm:t>
    </dgm:pt>
    <dgm:pt modelId="{38D73871-3F22-4725-9A7C-D0BB54C094A9}" type="parTrans" cxnId="{9BDFAFCD-C5A8-42ED-A2CA-B8577D600708}">
      <dgm:prSet/>
      <dgm:spPr/>
      <dgm:t>
        <a:bodyPr/>
        <a:lstStyle/>
        <a:p>
          <a:pPr algn="ctr"/>
          <a:endParaRPr lang="fr-FR">
            <a:effectLst/>
          </a:endParaRPr>
        </a:p>
      </dgm:t>
    </dgm:pt>
    <dgm:pt modelId="{B52417C2-712E-4D8D-9EF2-603A4281FFBB}" type="sibTrans" cxnId="{9BDFAFCD-C5A8-42ED-A2CA-B8577D600708}">
      <dgm:prSet/>
      <dgm:spPr/>
      <dgm:t>
        <a:bodyPr/>
        <a:lstStyle/>
        <a:p>
          <a:pPr algn="ctr"/>
          <a:endParaRPr lang="fr-FR">
            <a:solidFill>
              <a:schemeClr val="tx1"/>
            </a:solidFill>
            <a:effectLst/>
          </a:endParaRPr>
        </a:p>
      </dgm:t>
    </dgm:pt>
    <dgm:pt modelId="{56B387BD-A5B0-4B41-AC89-0D2B1516DD5E}">
      <dgm:prSet/>
      <dgm:spPr/>
      <dgm:t>
        <a:bodyPr/>
        <a:lstStyle/>
        <a:p>
          <a:pPr algn="ctr" rtl="0"/>
          <a:r>
            <a:rPr lang="fr-BE" dirty="0" smtClean="0">
              <a:solidFill>
                <a:schemeClr val="tx1"/>
              </a:solidFill>
              <a:effectLst/>
            </a:rPr>
            <a:t>Communiquer avec une personne souffrant de troubles de la vue</a:t>
          </a:r>
          <a:endParaRPr lang="fr-BE" dirty="0">
            <a:solidFill>
              <a:schemeClr val="tx1"/>
            </a:solidFill>
            <a:effectLst/>
          </a:endParaRPr>
        </a:p>
      </dgm:t>
    </dgm:pt>
    <dgm:pt modelId="{CA76CEB4-43A3-4FB7-A0E9-4CBC3D685A40}" type="parTrans" cxnId="{4540F177-C6D8-4F82-ADC1-076997D92DAD}">
      <dgm:prSet/>
      <dgm:spPr/>
      <dgm:t>
        <a:bodyPr/>
        <a:lstStyle/>
        <a:p>
          <a:pPr algn="ctr"/>
          <a:endParaRPr lang="fr-FR"/>
        </a:p>
      </dgm:t>
    </dgm:pt>
    <dgm:pt modelId="{DAFAB5FC-B4B5-4405-BA01-247350040497}" type="sibTrans" cxnId="{4540F177-C6D8-4F82-ADC1-076997D92DAD}">
      <dgm:prSet/>
      <dgm:spPr/>
      <dgm:t>
        <a:bodyPr/>
        <a:lstStyle/>
        <a:p>
          <a:pPr algn="ctr"/>
          <a:endParaRPr lang="fr-FR">
            <a:solidFill>
              <a:schemeClr val="tx1"/>
            </a:solidFill>
          </a:endParaRPr>
        </a:p>
      </dgm:t>
    </dgm:pt>
    <dgm:pt modelId="{4E2AC7CC-1452-4DE1-AB7D-6857290EF886}" type="pres">
      <dgm:prSet presAssocID="{C3336AA8-4DAB-478D-B655-E7BC438BAE76}" presName="diagram" presStyleCnt="0">
        <dgm:presLayoutVars>
          <dgm:dir/>
          <dgm:resizeHandles val="exact"/>
        </dgm:presLayoutVars>
      </dgm:prSet>
      <dgm:spPr/>
      <dgm:t>
        <a:bodyPr/>
        <a:lstStyle/>
        <a:p>
          <a:endParaRPr lang="fr-FR"/>
        </a:p>
      </dgm:t>
    </dgm:pt>
    <dgm:pt modelId="{8E296324-8B9C-4633-927C-585A6887208E}" type="pres">
      <dgm:prSet presAssocID="{56B387BD-A5B0-4B41-AC89-0D2B1516DD5E}" presName="node" presStyleLbl="node1" presStyleIdx="0" presStyleCnt="3">
        <dgm:presLayoutVars>
          <dgm:bulletEnabled val="1"/>
        </dgm:presLayoutVars>
      </dgm:prSet>
      <dgm:spPr/>
      <dgm:t>
        <a:bodyPr/>
        <a:lstStyle/>
        <a:p>
          <a:endParaRPr lang="fr-FR"/>
        </a:p>
      </dgm:t>
    </dgm:pt>
    <dgm:pt modelId="{715317C2-DEF4-4A29-BED4-5589A32FC2AA}" type="pres">
      <dgm:prSet presAssocID="{DAFAB5FC-B4B5-4405-BA01-247350040497}" presName="sibTrans" presStyleCnt="0"/>
      <dgm:spPr/>
      <dgm:t>
        <a:bodyPr/>
        <a:lstStyle/>
        <a:p>
          <a:endParaRPr lang="fr-FR"/>
        </a:p>
      </dgm:t>
    </dgm:pt>
    <dgm:pt modelId="{D13DB193-E3BB-472D-AF95-218A7ECB7835}" type="pres">
      <dgm:prSet presAssocID="{08855633-E702-45F6-AB1C-E1A5DE2FA3F9}" presName="node" presStyleLbl="node1" presStyleIdx="1" presStyleCnt="3">
        <dgm:presLayoutVars>
          <dgm:bulletEnabled val="1"/>
        </dgm:presLayoutVars>
      </dgm:prSet>
      <dgm:spPr/>
      <dgm:t>
        <a:bodyPr/>
        <a:lstStyle/>
        <a:p>
          <a:endParaRPr lang="fr-FR"/>
        </a:p>
      </dgm:t>
    </dgm:pt>
    <dgm:pt modelId="{23FD77A1-FC19-4A31-8823-238DD7532806}" type="pres">
      <dgm:prSet presAssocID="{AD142DDE-0B00-4B13-886F-5C4AFBF7E66F}" presName="sibTrans" presStyleCnt="0"/>
      <dgm:spPr/>
      <dgm:t>
        <a:bodyPr/>
        <a:lstStyle/>
        <a:p>
          <a:endParaRPr lang="fr-FR"/>
        </a:p>
      </dgm:t>
    </dgm:pt>
    <dgm:pt modelId="{97882760-A958-408A-960B-7AF5F35D9EA2}" type="pres">
      <dgm:prSet presAssocID="{8317580C-433E-4EC2-BE88-64477782789A}" presName="node" presStyleLbl="node1" presStyleIdx="2" presStyleCnt="3">
        <dgm:presLayoutVars>
          <dgm:bulletEnabled val="1"/>
        </dgm:presLayoutVars>
      </dgm:prSet>
      <dgm:spPr/>
      <dgm:t>
        <a:bodyPr/>
        <a:lstStyle/>
        <a:p>
          <a:endParaRPr lang="fr-FR"/>
        </a:p>
      </dgm:t>
    </dgm:pt>
  </dgm:ptLst>
  <dgm:cxnLst>
    <dgm:cxn modelId="{9BDFAFCD-C5A8-42ED-A2CA-B8577D600708}" srcId="{C3336AA8-4DAB-478D-B655-E7BC438BAE76}" destId="{8317580C-433E-4EC2-BE88-64477782789A}" srcOrd="2" destOrd="0" parTransId="{38D73871-3F22-4725-9A7C-D0BB54C094A9}" sibTransId="{B52417C2-712E-4D8D-9EF2-603A4281FFBB}"/>
    <dgm:cxn modelId="{4540F177-C6D8-4F82-ADC1-076997D92DAD}" srcId="{C3336AA8-4DAB-478D-B655-E7BC438BAE76}" destId="{56B387BD-A5B0-4B41-AC89-0D2B1516DD5E}" srcOrd="0" destOrd="0" parTransId="{CA76CEB4-43A3-4FB7-A0E9-4CBC3D685A40}" sibTransId="{DAFAB5FC-B4B5-4405-BA01-247350040497}"/>
    <dgm:cxn modelId="{8369D67F-8372-4BBE-93EA-E23C36C9B5F7}" srcId="{C3336AA8-4DAB-478D-B655-E7BC438BAE76}" destId="{08855633-E702-45F6-AB1C-E1A5DE2FA3F9}" srcOrd="1" destOrd="0" parTransId="{DDCC4BBF-BD0C-4D4A-85E4-B584265C8D14}" sibTransId="{AD142DDE-0B00-4B13-886F-5C4AFBF7E66F}"/>
    <dgm:cxn modelId="{E4109728-3BDA-4596-8CB6-FCAA41281363}" type="presOf" srcId="{C3336AA8-4DAB-478D-B655-E7BC438BAE76}" destId="{4E2AC7CC-1452-4DE1-AB7D-6857290EF886}" srcOrd="0" destOrd="0" presId="urn:microsoft.com/office/officeart/2005/8/layout/default"/>
    <dgm:cxn modelId="{50BF7163-9431-49DC-B39C-C75D3340054D}" type="presOf" srcId="{08855633-E702-45F6-AB1C-E1A5DE2FA3F9}" destId="{D13DB193-E3BB-472D-AF95-218A7ECB7835}" srcOrd="0" destOrd="0" presId="urn:microsoft.com/office/officeart/2005/8/layout/default"/>
    <dgm:cxn modelId="{A5957F2E-BA31-4C89-9335-0434882309EC}" type="presOf" srcId="{56B387BD-A5B0-4B41-AC89-0D2B1516DD5E}" destId="{8E296324-8B9C-4633-927C-585A6887208E}" srcOrd="0" destOrd="0" presId="urn:microsoft.com/office/officeart/2005/8/layout/default"/>
    <dgm:cxn modelId="{4EDC9F54-5959-4158-AC0B-241E30987C28}" type="presOf" srcId="{8317580C-433E-4EC2-BE88-64477782789A}" destId="{97882760-A958-408A-960B-7AF5F35D9EA2}" srcOrd="0" destOrd="0" presId="urn:microsoft.com/office/officeart/2005/8/layout/default"/>
    <dgm:cxn modelId="{89A31D29-4FAF-423D-BDDE-4D9C9E6E54A0}" type="presParOf" srcId="{4E2AC7CC-1452-4DE1-AB7D-6857290EF886}" destId="{8E296324-8B9C-4633-927C-585A6887208E}" srcOrd="0" destOrd="0" presId="urn:microsoft.com/office/officeart/2005/8/layout/default"/>
    <dgm:cxn modelId="{4298AB49-9F51-4EB1-9A05-98F04811FB24}" type="presParOf" srcId="{4E2AC7CC-1452-4DE1-AB7D-6857290EF886}" destId="{715317C2-DEF4-4A29-BED4-5589A32FC2AA}" srcOrd="1" destOrd="0" presId="urn:microsoft.com/office/officeart/2005/8/layout/default"/>
    <dgm:cxn modelId="{38A501D3-3654-4E97-8471-17A8A1C9D78E}" type="presParOf" srcId="{4E2AC7CC-1452-4DE1-AB7D-6857290EF886}" destId="{D13DB193-E3BB-472D-AF95-218A7ECB7835}" srcOrd="2" destOrd="0" presId="urn:microsoft.com/office/officeart/2005/8/layout/default"/>
    <dgm:cxn modelId="{466E649F-2D53-4999-A4AF-715F87DA1A77}" type="presParOf" srcId="{4E2AC7CC-1452-4DE1-AB7D-6857290EF886}" destId="{23FD77A1-FC19-4A31-8823-238DD7532806}" srcOrd="3" destOrd="0" presId="urn:microsoft.com/office/officeart/2005/8/layout/default"/>
    <dgm:cxn modelId="{B8DC7763-5F29-4C06-8D54-E7330E903FD1}" type="presParOf" srcId="{4E2AC7CC-1452-4DE1-AB7D-6857290EF886}" destId="{97882760-A958-408A-960B-7AF5F35D9EA2}" srcOrd="4" destOrd="0" presId="urn:microsoft.com/office/officeart/2005/8/layout/default"/>
  </dgm:cxnLst>
  <dgm:bg>
    <a:effectLst>
      <a:outerShdw blurRad="76200" dist="12700" dir="8100000" sy="-23000" kx="800400" algn="br" rotWithShape="0">
        <a:prstClr val="black">
          <a:alpha val="20000"/>
        </a:prstClr>
      </a:outerShdw>
    </a:effectLst>
  </dgm:bg>
  <dgm:whole>
    <a:ln>
      <a:noFill/>
    </a:ln>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1E0D5D1-8BE1-4BC5-84A7-643D8381FC4A}">
      <dsp:nvSpPr>
        <dsp:cNvPr id="0" name=""/>
        <dsp:cNvSpPr/>
      </dsp:nvSpPr>
      <dsp:spPr>
        <a:xfrm>
          <a:off x="3743023" y="1930490"/>
          <a:ext cx="2914836" cy="1049942"/>
        </a:xfrm>
        <a:prstGeom prst="round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5720" tIns="45720" rIns="45720" bIns="45720" numCol="1" spcCol="1270" anchor="ctr" anchorCtr="0">
          <a:noAutofit/>
        </a:bodyPr>
        <a:lstStyle/>
        <a:p>
          <a:pPr lvl="0" algn="ctr" defTabSz="800100" rtl="0">
            <a:lnSpc>
              <a:spcPct val="90000"/>
            </a:lnSpc>
            <a:spcBef>
              <a:spcPct val="0"/>
            </a:spcBef>
            <a:spcAft>
              <a:spcPct val="35000"/>
            </a:spcAft>
          </a:pPr>
          <a:r>
            <a:rPr lang="fr-FR" sz="1800" kern="1200" dirty="0" smtClean="0"/>
            <a:t>Le bureau de vote doit</a:t>
          </a:r>
          <a:r>
            <a:rPr lang="fr-FR" sz="1800" b="1" kern="1200" dirty="0" smtClean="0"/>
            <a:t> </a:t>
          </a:r>
          <a:r>
            <a:rPr lang="fr-FR" sz="1800" kern="1200" dirty="0" smtClean="0"/>
            <a:t>être équipé conformément aux dispositions légales :</a:t>
          </a:r>
          <a:endParaRPr lang="fr-BE" sz="1800" kern="1200" dirty="0"/>
        </a:p>
      </dsp:txBody>
      <dsp:txXfrm>
        <a:off x="3794277" y="1981744"/>
        <a:ext cx="2812328" cy="947434"/>
      </dsp:txXfrm>
    </dsp:sp>
    <dsp:sp modelId="{020D5CBD-1D68-4C1E-81D4-4AF9F080A26D}">
      <dsp:nvSpPr>
        <dsp:cNvPr id="0" name=""/>
        <dsp:cNvSpPr/>
      </dsp:nvSpPr>
      <dsp:spPr>
        <a:xfrm rot="16183954">
          <a:off x="4746264" y="1480867"/>
          <a:ext cx="899256" cy="0"/>
        </a:xfrm>
        <a:custGeom>
          <a:avLst/>
          <a:gdLst/>
          <a:ahLst/>
          <a:cxnLst/>
          <a:rect l="0" t="0" r="0" b="0"/>
          <a:pathLst>
            <a:path>
              <a:moveTo>
                <a:pt x="0" y="0"/>
              </a:moveTo>
              <a:lnTo>
                <a:pt x="899256" y="0"/>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7029CD3-5038-4DDD-8C6A-FE92F31A92A6}">
      <dsp:nvSpPr>
        <dsp:cNvPr id="0" name=""/>
        <dsp:cNvSpPr/>
      </dsp:nvSpPr>
      <dsp:spPr>
        <a:xfrm>
          <a:off x="3654902" y="440"/>
          <a:ext cx="3072970" cy="1030803"/>
        </a:xfrm>
        <a:prstGeom prst="roundRect">
          <a:avLst/>
        </a:prstGeom>
        <a:gradFill rotWithShape="0">
          <a:gsLst>
            <a:gs pos="0">
              <a:schemeClr val="accent2">
                <a:hueOff val="-363841"/>
                <a:satOff val="-20982"/>
                <a:lumOff val="2157"/>
                <a:alphaOff val="0"/>
                <a:satMod val="103000"/>
                <a:lumMod val="102000"/>
                <a:tint val="94000"/>
              </a:schemeClr>
            </a:gs>
            <a:gs pos="50000">
              <a:schemeClr val="accent2">
                <a:hueOff val="-363841"/>
                <a:satOff val="-20982"/>
                <a:lumOff val="2157"/>
                <a:alphaOff val="0"/>
                <a:satMod val="110000"/>
                <a:lumMod val="100000"/>
                <a:shade val="100000"/>
              </a:schemeClr>
            </a:gs>
            <a:gs pos="100000">
              <a:schemeClr val="accent2">
                <a:hueOff val="-363841"/>
                <a:satOff val="-20982"/>
                <a:lumOff val="2157"/>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3340" tIns="53340" rIns="53340" bIns="53340" numCol="1" spcCol="1270" anchor="ctr" anchorCtr="0">
          <a:noAutofit/>
        </a:bodyPr>
        <a:lstStyle/>
        <a:p>
          <a:pPr lvl="0" algn="ctr" defTabSz="933450" rtl="0">
            <a:lnSpc>
              <a:spcPct val="90000"/>
            </a:lnSpc>
            <a:spcBef>
              <a:spcPct val="0"/>
            </a:spcBef>
            <a:spcAft>
              <a:spcPct val="35000"/>
            </a:spcAft>
          </a:pPr>
          <a:r>
            <a:rPr lang="fr-BE" sz="2100" kern="1200" dirty="0" smtClean="0"/>
            <a:t>Mobilier dans le local : tables, chaises, isoloirs, …</a:t>
          </a:r>
          <a:endParaRPr lang="fr-BE" sz="2100" kern="1200" dirty="0"/>
        </a:p>
      </dsp:txBody>
      <dsp:txXfrm>
        <a:off x="3705222" y="50760"/>
        <a:ext cx="2972330" cy="930163"/>
      </dsp:txXfrm>
    </dsp:sp>
    <dsp:sp modelId="{E1B8C9EB-39BF-406D-B031-9CDDAAE7E139}">
      <dsp:nvSpPr>
        <dsp:cNvPr id="0" name=""/>
        <dsp:cNvSpPr/>
      </dsp:nvSpPr>
      <dsp:spPr>
        <a:xfrm rot="1315500">
          <a:off x="6482239" y="3096410"/>
          <a:ext cx="621205" cy="0"/>
        </a:xfrm>
        <a:custGeom>
          <a:avLst/>
          <a:gdLst/>
          <a:ahLst/>
          <a:cxnLst/>
          <a:rect l="0" t="0" r="0" b="0"/>
          <a:pathLst>
            <a:path>
              <a:moveTo>
                <a:pt x="0" y="0"/>
              </a:moveTo>
              <a:lnTo>
                <a:pt x="621205" y="0"/>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890D513-E8B0-46B0-8637-DB5C6D7C2103}">
      <dsp:nvSpPr>
        <dsp:cNvPr id="0" name=""/>
        <dsp:cNvSpPr/>
      </dsp:nvSpPr>
      <dsp:spPr>
        <a:xfrm>
          <a:off x="7080980" y="3142580"/>
          <a:ext cx="2871901" cy="1295565"/>
        </a:xfrm>
        <a:prstGeom prst="roundRect">
          <a:avLst/>
        </a:prstGeom>
        <a:gradFill rotWithShape="0">
          <a:gsLst>
            <a:gs pos="0">
              <a:schemeClr val="accent2">
                <a:hueOff val="-727682"/>
                <a:satOff val="-41964"/>
                <a:lumOff val="4314"/>
                <a:alphaOff val="0"/>
                <a:satMod val="103000"/>
                <a:lumMod val="102000"/>
                <a:tint val="94000"/>
              </a:schemeClr>
            </a:gs>
            <a:gs pos="50000">
              <a:schemeClr val="accent2">
                <a:hueOff val="-727682"/>
                <a:satOff val="-41964"/>
                <a:lumOff val="4314"/>
                <a:alphaOff val="0"/>
                <a:satMod val="110000"/>
                <a:lumMod val="100000"/>
                <a:shade val="100000"/>
              </a:schemeClr>
            </a:gs>
            <a:gs pos="100000">
              <a:schemeClr val="accent2">
                <a:hueOff val="-727682"/>
                <a:satOff val="-41964"/>
                <a:lumOff val="4314"/>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5720" tIns="45720" rIns="45720" bIns="45720" numCol="1" spcCol="1270" anchor="ctr" anchorCtr="0">
          <a:noAutofit/>
        </a:bodyPr>
        <a:lstStyle/>
        <a:p>
          <a:pPr lvl="0" algn="ctr" defTabSz="800100" rtl="0">
            <a:lnSpc>
              <a:spcPct val="90000"/>
            </a:lnSpc>
            <a:spcBef>
              <a:spcPct val="0"/>
            </a:spcBef>
            <a:spcAft>
              <a:spcPct val="35000"/>
            </a:spcAft>
          </a:pPr>
          <a:r>
            <a:rPr lang="fr-BE" sz="1800" kern="1200" dirty="0" smtClean="0"/>
            <a:t>Le matériel de vote proprement dit : </a:t>
          </a:r>
        </a:p>
        <a:p>
          <a:pPr lvl="0" algn="ctr" defTabSz="800100" rtl="0">
            <a:lnSpc>
              <a:spcPct val="90000"/>
            </a:lnSpc>
            <a:spcBef>
              <a:spcPct val="0"/>
            </a:spcBef>
            <a:spcAft>
              <a:spcPct val="35000"/>
            </a:spcAft>
          </a:pPr>
          <a:r>
            <a:rPr lang="fr-BE" sz="1800" kern="1200" dirty="0" smtClean="0"/>
            <a:t>ordinateurs de vote, urne électronique, cartes à puce, </a:t>
          </a:r>
          <a:endParaRPr lang="fr-BE" sz="1800" kern="1200" dirty="0"/>
        </a:p>
      </dsp:txBody>
      <dsp:txXfrm>
        <a:off x="7144224" y="3205824"/>
        <a:ext cx="2745413" cy="1169077"/>
      </dsp:txXfrm>
    </dsp:sp>
    <dsp:sp modelId="{C1292FFE-C4BA-4262-88E8-C76FEA9F74AE}">
      <dsp:nvSpPr>
        <dsp:cNvPr id="0" name=""/>
        <dsp:cNvSpPr/>
      </dsp:nvSpPr>
      <dsp:spPr>
        <a:xfrm rot="7379214">
          <a:off x="4015373" y="3438986"/>
          <a:ext cx="1093360" cy="0"/>
        </a:xfrm>
        <a:custGeom>
          <a:avLst/>
          <a:gdLst/>
          <a:ahLst/>
          <a:cxnLst/>
          <a:rect l="0" t="0" r="0" b="0"/>
          <a:pathLst>
            <a:path>
              <a:moveTo>
                <a:pt x="0" y="0"/>
              </a:moveTo>
              <a:lnTo>
                <a:pt x="1093360" y="0"/>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AC2B94F-639E-4D93-9D44-4638A9D608B9}">
      <dsp:nvSpPr>
        <dsp:cNvPr id="0" name=""/>
        <dsp:cNvSpPr/>
      </dsp:nvSpPr>
      <dsp:spPr>
        <a:xfrm>
          <a:off x="2909586" y="3897538"/>
          <a:ext cx="2040579" cy="1030803"/>
        </a:xfrm>
        <a:prstGeom prst="roundRect">
          <a:avLst/>
        </a:prstGeom>
        <a:gradFill rotWithShape="0">
          <a:gsLst>
            <a:gs pos="0">
              <a:schemeClr val="accent2">
                <a:hueOff val="-1091522"/>
                <a:satOff val="-62946"/>
                <a:lumOff val="6471"/>
                <a:alphaOff val="0"/>
                <a:satMod val="103000"/>
                <a:lumMod val="102000"/>
                <a:tint val="94000"/>
              </a:schemeClr>
            </a:gs>
            <a:gs pos="50000">
              <a:schemeClr val="accent2">
                <a:hueOff val="-1091522"/>
                <a:satOff val="-62946"/>
                <a:lumOff val="6471"/>
                <a:alphaOff val="0"/>
                <a:satMod val="110000"/>
                <a:lumMod val="100000"/>
                <a:shade val="100000"/>
              </a:schemeClr>
            </a:gs>
            <a:gs pos="100000">
              <a:schemeClr val="accent2">
                <a:hueOff val="-1091522"/>
                <a:satOff val="-62946"/>
                <a:lumOff val="6471"/>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0640" tIns="40640" rIns="40640" bIns="40640" numCol="1" spcCol="1270" anchor="ctr" anchorCtr="0">
          <a:noAutofit/>
        </a:bodyPr>
        <a:lstStyle/>
        <a:p>
          <a:pPr lvl="0" algn="ctr" defTabSz="711200" rtl="0">
            <a:lnSpc>
              <a:spcPct val="90000"/>
            </a:lnSpc>
            <a:spcBef>
              <a:spcPct val="0"/>
            </a:spcBef>
            <a:spcAft>
              <a:spcPct val="35000"/>
            </a:spcAft>
          </a:pPr>
          <a:r>
            <a:rPr lang="fr-BE" sz="1600" kern="1200" dirty="0" smtClean="0"/>
            <a:t>Des timbres dateurs et un tampon « voté par procuration »</a:t>
          </a:r>
          <a:endParaRPr lang="fr-BE" sz="1600" kern="1200" dirty="0"/>
        </a:p>
      </dsp:txBody>
      <dsp:txXfrm>
        <a:off x="2959906" y="3947858"/>
        <a:ext cx="1939939" cy="930163"/>
      </dsp:txXfrm>
    </dsp:sp>
    <dsp:sp modelId="{F0ECCAA4-71AF-414C-86B6-83D415EDC81E}">
      <dsp:nvSpPr>
        <dsp:cNvPr id="0" name=""/>
        <dsp:cNvSpPr/>
      </dsp:nvSpPr>
      <dsp:spPr>
        <a:xfrm rot="10781998">
          <a:off x="3122831" y="2464717"/>
          <a:ext cx="620196" cy="0"/>
        </a:xfrm>
        <a:custGeom>
          <a:avLst/>
          <a:gdLst/>
          <a:ahLst/>
          <a:cxnLst/>
          <a:rect l="0" t="0" r="0" b="0"/>
          <a:pathLst>
            <a:path>
              <a:moveTo>
                <a:pt x="0" y="0"/>
              </a:moveTo>
              <a:lnTo>
                <a:pt x="620196" y="0"/>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58D8573-7C0B-48C6-BED5-5412C3CC9596}">
      <dsp:nvSpPr>
        <dsp:cNvPr id="0" name=""/>
        <dsp:cNvSpPr/>
      </dsp:nvSpPr>
      <dsp:spPr>
        <a:xfrm>
          <a:off x="985618" y="2017363"/>
          <a:ext cx="2137217" cy="909148"/>
        </a:xfrm>
        <a:prstGeom prst="roundRect">
          <a:avLst/>
        </a:prstGeom>
        <a:gradFill rotWithShape="0">
          <a:gsLst>
            <a:gs pos="0">
              <a:schemeClr val="accent2">
                <a:hueOff val="-1455363"/>
                <a:satOff val="-83928"/>
                <a:lumOff val="8628"/>
                <a:alphaOff val="0"/>
                <a:satMod val="103000"/>
                <a:lumMod val="102000"/>
                <a:tint val="94000"/>
              </a:schemeClr>
            </a:gs>
            <a:gs pos="50000">
              <a:schemeClr val="accent2">
                <a:hueOff val="-1455363"/>
                <a:satOff val="-83928"/>
                <a:lumOff val="8628"/>
                <a:alphaOff val="0"/>
                <a:satMod val="110000"/>
                <a:lumMod val="100000"/>
                <a:shade val="100000"/>
              </a:schemeClr>
            </a:gs>
            <a:gs pos="100000">
              <a:schemeClr val="accent2">
                <a:hueOff val="-1455363"/>
                <a:satOff val="-83928"/>
                <a:lumOff val="8628"/>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5720" tIns="45720" rIns="45720" bIns="45720" numCol="1" spcCol="1270" anchor="ctr" anchorCtr="0">
          <a:noAutofit/>
        </a:bodyPr>
        <a:lstStyle/>
        <a:p>
          <a:pPr lvl="0" algn="ctr" defTabSz="800100" rtl="0">
            <a:lnSpc>
              <a:spcPct val="90000"/>
            </a:lnSpc>
            <a:spcBef>
              <a:spcPct val="0"/>
            </a:spcBef>
            <a:spcAft>
              <a:spcPct val="35000"/>
            </a:spcAft>
          </a:pPr>
          <a:r>
            <a:rPr lang="fr-BE" sz="1800" kern="1200" dirty="0" smtClean="0"/>
            <a:t>Formulaires/listes à compléter, et enveloppes</a:t>
          </a:r>
          <a:endParaRPr lang="fr-BE" sz="1800" kern="1200" dirty="0"/>
        </a:p>
      </dsp:txBody>
      <dsp:txXfrm>
        <a:off x="1029999" y="2061744"/>
        <a:ext cx="2048455" cy="82038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C63FDFC-F632-4705-99EF-BF6798443714}">
      <dsp:nvSpPr>
        <dsp:cNvPr id="0" name=""/>
        <dsp:cNvSpPr/>
      </dsp:nvSpPr>
      <dsp:spPr>
        <a:xfrm>
          <a:off x="0" y="1391989"/>
          <a:ext cx="11739238" cy="1855986"/>
        </a:xfrm>
        <a:prstGeom prst="notchedRightArrow">
          <a:avLst/>
        </a:prstGeom>
        <a:solidFill>
          <a:schemeClr val="dk2">
            <a:tint val="40000"/>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EAC1DD31-9810-4D79-8BFD-049F72CE50BE}">
      <dsp:nvSpPr>
        <dsp:cNvPr id="0" name=""/>
        <dsp:cNvSpPr/>
      </dsp:nvSpPr>
      <dsp:spPr>
        <a:xfrm>
          <a:off x="32220" y="772549"/>
          <a:ext cx="1700669" cy="1075674"/>
        </a:xfrm>
        <a:prstGeom prst="rect">
          <a:avLst/>
        </a:prstGeom>
        <a:noFill/>
        <a:ln>
          <a:solidFill>
            <a:srgbClr val="3D4E66"/>
          </a:solid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b" anchorCtr="0">
          <a:noAutofit/>
        </a:bodyPr>
        <a:lstStyle/>
        <a:p>
          <a:pPr lvl="0" algn="ctr" defTabSz="622300" rtl="0">
            <a:lnSpc>
              <a:spcPct val="90000"/>
            </a:lnSpc>
            <a:spcBef>
              <a:spcPct val="0"/>
            </a:spcBef>
            <a:spcAft>
              <a:spcPct val="35000"/>
            </a:spcAft>
          </a:pPr>
          <a:r>
            <a:rPr lang="fr-BE" sz="1400" b="0" i="1" kern="1200" cap="none" spc="0" dirty="0" smtClean="0">
              <a:ln w="0"/>
              <a:effectLst>
                <a:outerShdw blurRad="38100" dist="38100" dir="2700000" algn="tl">
                  <a:srgbClr val="000000">
                    <a:alpha val="43137"/>
                  </a:srgbClr>
                </a:outerShdw>
              </a:effectLst>
            </a:rPr>
            <a:t>Assesseur 1</a:t>
          </a:r>
        </a:p>
        <a:p>
          <a:pPr lvl="0" algn="ctr" defTabSz="622300" rtl="0">
            <a:lnSpc>
              <a:spcPct val="90000"/>
            </a:lnSpc>
            <a:spcBef>
              <a:spcPct val="0"/>
            </a:spcBef>
            <a:spcAft>
              <a:spcPct val="35000"/>
            </a:spcAft>
          </a:pPr>
          <a:r>
            <a:rPr lang="fr-BE" sz="1200" b="0" kern="1200" cap="none" spc="0" dirty="0" smtClean="0">
              <a:ln w="0"/>
              <a:effectLst/>
            </a:rPr>
            <a:t>Reçoit les convocations et documents d’identité* des électeurs</a:t>
          </a:r>
          <a:endParaRPr lang="fr-BE" sz="1400" b="0" i="1" kern="1200" cap="none" spc="0" dirty="0">
            <a:ln w="0"/>
            <a:effectLst/>
          </a:endParaRPr>
        </a:p>
      </dsp:txBody>
      <dsp:txXfrm>
        <a:off x="32220" y="772549"/>
        <a:ext cx="1700669" cy="1075674"/>
      </dsp:txXfrm>
    </dsp:sp>
    <dsp:sp modelId="{22B01F77-FFB9-49F2-81F0-4C1B269B11D8}">
      <dsp:nvSpPr>
        <dsp:cNvPr id="0" name=""/>
        <dsp:cNvSpPr/>
      </dsp:nvSpPr>
      <dsp:spPr>
        <a:xfrm>
          <a:off x="620104" y="2128783"/>
          <a:ext cx="463996" cy="463996"/>
        </a:xfrm>
        <a:prstGeom prst="ellipse">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C14563AA-F0E2-4FE6-B9D9-F2112EB6BC57}">
      <dsp:nvSpPr>
        <dsp:cNvPr id="0" name=""/>
        <dsp:cNvSpPr/>
      </dsp:nvSpPr>
      <dsp:spPr>
        <a:xfrm>
          <a:off x="1766600" y="2783464"/>
          <a:ext cx="1987440" cy="1349023"/>
        </a:xfrm>
        <a:prstGeom prst="rect">
          <a:avLst/>
        </a:prstGeom>
        <a:noFill/>
        <a:ln>
          <a:solidFill>
            <a:srgbClr val="3D4E66"/>
          </a:solid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t" anchorCtr="0">
          <a:noAutofit/>
        </a:bodyPr>
        <a:lstStyle/>
        <a:p>
          <a:pPr lvl="0" algn="ctr" defTabSz="622300" rtl="0">
            <a:lnSpc>
              <a:spcPct val="90000"/>
            </a:lnSpc>
            <a:spcBef>
              <a:spcPct val="0"/>
            </a:spcBef>
            <a:spcAft>
              <a:spcPct val="35000"/>
            </a:spcAft>
          </a:pPr>
          <a:r>
            <a:rPr lang="fr-BE" sz="1400" b="0" i="1" kern="1200" cap="none" spc="0" dirty="0" smtClean="0">
              <a:ln w="0"/>
              <a:effectLst>
                <a:outerShdw blurRad="38100" dist="38100" dir="2700000" algn="tl">
                  <a:srgbClr val="000000">
                    <a:alpha val="43137"/>
                  </a:srgbClr>
                </a:outerShdw>
              </a:effectLst>
            </a:rPr>
            <a:t>Assesseur 2</a:t>
          </a:r>
        </a:p>
        <a:p>
          <a:pPr lvl="0" algn="ctr" defTabSz="622300" rtl="0">
            <a:lnSpc>
              <a:spcPct val="90000"/>
            </a:lnSpc>
            <a:spcBef>
              <a:spcPct val="0"/>
            </a:spcBef>
            <a:spcAft>
              <a:spcPct val="35000"/>
            </a:spcAft>
          </a:pPr>
          <a:r>
            <a:rPr lang="fr-BE" sz="1200" b="0" kern="1200" cap="none" spc="0" dirty="0" smtClean="0">
              <a:ln w="0"/>
              <a:effectLst/>
            </a:rPr>
            <a:t>Reçoit les documents de l’assesseur 1, et vérifie sur la liste des électeurs du bureau, puis coche les noms des électeurs sur la liste</a:t>
          </a:r>
          <a:endParaRPr lang="fr-BE" sz="1400" b="0" i="1" kern="1200" cap="none" spc="0" dirty="0">
            <a:ln w="0"/>
            <a:effectLst/>
          </a:endParaRPr>
        </a:p>
      </dsp:txBody>
      <dsp:txXfrm>
        <a:off x="1766600" y="2783464"/>
        <a:ext cx="1987440" cy="1349023"/>
      </dsp:txXfrm>
    </dsp:sp>
    <dsp:sp modelId="{7F73B8C6-ABD7-46A0-966E-175D70D6160C}">
      <dsp:nvSpPr>
        <dsp:cNvPr id="0" name=""/>
        <dsp:cNvSpPr/>
      </dsp:nvSpPr>
      <dsp:spPr>
        <a:xfrm>
          <a:off x="2528322" y="2110066"/>
          <a:ext cx="463996" cy="463996"/>
        </a:xfrm>
        <a:prstGeom prst="ellipse">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A80BDE90-B97B-412F-AE54-8413DFCC0F66}">
      <dsp:nvSpPr>
        <dsp:cNvPr id="0" name=""/>
        <dsp:cNvSpPr/>
      </dsp:nvSpPr>
      <dsp:spPr>
        <a:xfrm>
          <a:off x="3826307" y="783578"/>
          <a:ext cx="1240234" cy="1069567"/>
        </a:xfrm>
        <a:prstGeom prst="rect">
          <a:avLst/>
        </a:prstGeom>
        <a:noFill/>
        <a:ln>
          <a:solidFill>
            <a:srgbClr val="3D4E66"/>
          </a:solid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b" anchorCtr="0">
          <a:noAutofit/>
        </a:bodyPr>
        <a:lstStyle/>
        <a:p>
          <a:pPr lvl="0" algn="ctr" defTabSz="622300" rtl="0">
            <a:lnSpc>
              <a:spcPct val="90000"/>
            </a:lnSpc>
            <a:spcBef>
              <a:spcPct val="0"/>
            </a:spcBef>
            <a:spcAft>
              <a:spcPct val="35000"/>
            </a:spcAft>
          </a:pPr>
          <a:r>
            <a:rPr lang="fr-BE" sz="1400" b="0" i="1" kern="1200" cap="none" spc="0" dirty="0" smtClean="0">
              <a:ln w="0"/>
              <a:effectLst>
                <a:outerShdw blurRad="38100" dist="38100" dir="2700000" algn="tl">
                  <a:srgbClr val="000000">
                    <a:alpha val="43137"/>
                  </a:srgbClr>
                </a:outerShdw>
              </a:effectLst>
            </a:rPr>
            <a:t>Secrétaire</a:t>
          </a:r>
        </a:p>
        <a:p>
          <a:pPr lvl="0" algn="ctr" defTabSz="622300" rtl="0">
            <a:lnSpc>
              <a:spcPct val="90000"/>
            </a:lnSpc>
            <a:spcBef>
              <a:spcPct val="0"/>
            </a:spcBef>
            <a:spcAft>
              <a:spcPct val="35000"/>
            </a:spcAft>
          </a:pPr>
          <a:r>
            <a:rPr lang="fr-BE" sz="1200" b="0" kern="1200" cap="none" spc="0" dirty="0" smtClean="0">
              <a:ln w="0"/>
              <a:effectLst/>
            </a:rPr>
            <a:t>Coche les noms des électeurs sur la deuxième liste</a:t>
          </a:r>
          <a:endParaRPr lang="fr-BE" sz="1400" b="0" i="1" kern="1200" cap="none" spc="0" dirty="0">
            <a:ln w="0"/>
            <a:effectLst/>
          </a:endParaRPr>
        </a:p>
      </dsp:txBody>
      <dsp:txXfrm>
        <a:off x="3826307" y="783578"/>
        <a:ext cx="1240234" cy="1069567"/>
      </dsp:txXfrm>
    </dsp:sp>
    <dsp:sp modelId="{1ACF7D02-166E-4B5A-BB2F-28E43CE37851}">
      <dsp:nvSpPr>
        <dsp:cNvPr id="0" name=""/>
        <dsp:cNvSpPr/>
      </dsp:nvSpPr>
      <dsp:spPr>
        <a:xfrm>
          <a:off x="4248410" y="2086945"/>
          <a:ext cx="463996" cy="463996"/>
        </a:xfrm>
        <a:prstGeom prst="ellipse">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008C5657-9EA9-4BB1-9B53-BAA328BC0C80}">
      <dsp:nvSpPr>
        <dsp:cNvPr id="0" name=""/>
        <dsp:cNvSpPr/>
      </dsp:nvSpPr>
      <dsp:spPr>
        <a:xfrm>
          <a:off x="5147215" y="2777673"/>
          <a:ext cx="1283262" cy="915242"/>
        </a:xfrm>
        <a:prstGeom prst="rect">
          <a:avLst/>
        </a:prstGeom>
        <a:noFill/>
        <a:ln>
          <a:solidFill>
            <a:srgbClr val="3D4E66"/>
          </a:solid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t" anchorCtr="0">
          <a:noAutofit/>
        </a:bodyPr>
        <a:lstStyle/>
        <a:p>
          <a:pPr lvl="0" algn="ctr" defTabSz="622300" rtl="0">
            <a:lnSpc>
              <a:spcPct val="90000"/>
            </a:lnSpc>
            <a:spcBef>
              <a:spcPct val="0"/>
            </a:spcBef>
            <a:spcAft>
              <a:spcPct val="35000"/>
            </a:spcAft>
          </a:pPr>
          <a:r>
            <a:rPr lang="fr-BE" sz="1400" b="0" i="1" kern="1200" cap="none" spc="0" dirty="0" smtClean="0">
              <a:ln w="0"/>
              <a:effectLst>
                <a:outerShdw blurRad="38100" dist="38100" dir="2700000" algn="tl">
                  <a:srgbClr val="000000">
                    <a:alpha val="43137"/>
                  </a:srgbClr>
                </a:outerShdw>
              </a:effectLst>
            </a:rPr>
            <a:t>Assesseur 3</a:t>
          </a:r>
        </a:p>
        <a:p>
          <a:pPr lvl="0" algn="ctr" defTabSz="622300" rtl="0">
            <a:lnSpc>
              <a:spcPct val="90000"/>
            </a:lnSpc>
            <a:spcBef>
              <a:spcPct val="0"/>
            </a:spcBef>
            <a:spcAft>
              <a:spcPct val="35000"/>
            </a:spcAft>
          </a:pPr>
          <a:r>
            <a:rPr lang="fr-BE" sz="1200" b="0" kern="1200" cap="none" spc="0" dirty="0" smtClean="0">
              <a:ln w="0"/>
              <a:effectLst/>
            </a:rPr>
            <a:t>Donne une carte à puce à l’électeur</a:t>
          </a:r>
          <a:endParaRPr lang="fr-BE" sz="1400" b="0" i="1" kern="1200" cap="none" spc="0" dirty="0">
            <a:ln w="0"/>
            <a:effectLst/>
          </a:endParaRPr>
        </a:p>
      </dsp:txBody>
      <dsp:txXfrm>
        <a:off x="5147215" y="2777673"/>
        <a:ext cx="1283262" cy="915242"/>
      </dsp:txXfrm>
    </dsp:sp>
    <dsp:sp modelId="{5D756EAF-2CAA-476E-BFE7-AE0808EC4609}">
      <dsp:nvSpPr>
        <dsp:cNvPr id="0" name=""/>
        <dsp:cNvSpPr/>
      </dsp:nvSpPr>
      <dsp:spPr>
        <a:xfrm>
          <a:off x="5575262" y="2121007"/>
          <a:ext cx="463996" cy="463996"/>
        </a:xfrm>
        <a:prstGeom prst="ellipse">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4B52962E-22DA-4256-9EFF-F817118F3500}">
      <dsp:nvSpPr>
        <dsp:cNvPr id="0" name=""/>
        <dsp:cNvSpPr/>
      </dsp:nvSpPr>
      <dsp:spPr>
        <a:xfrm>
          <a:off x="6592284" y="378741"/>
          <a:ext cx="1914165" cy="1462034"/>
        </a:xfrm>
        <a:prstGeom prst="rect">
          <a:avLst/>
        </a:prstGeom>
        <a:noFill/>
        <a:ln>
          <a:solidFill>
            <a:srgbClr val="3D4E66"/>
          </a:solid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b" anchorCtr="0">
          <a:noAutofit/>
        </a:bodyPr>
        <a:lstStyle/>
        <a:p>
          <a:pPr lvl="0" algn="ctr" defTabSz="622300" rtl="0">
            <a:lnSpc>
              <a:spcPct val="90000"/>
            </a:lnSpc>
            <a:spcBef>
              <a:spcPct val="0"/>
            </a:spcBef>
            <a:spcAft>
              <a:spcPct val="35000"/>
            </a:spcAft>
          </a:pPr>
          <a:r>
            <a:rPr lang="fr-BE" sz="1400" b="0" i="1" kern="1200" cap="none" spc="0" dirty="0" smtClean="0">
              <a:ln w="0"/>
              <a:effectLst>
                <a:outerShdw blurRad="38100" dist="38100" dir="2700000" algn="tl">
                  <a:srgbClr val="000000">
                    <a:alpha val="43137"/>
                  </a:srgbClr>
                </a:outerShdw>
              </a:effectLst>
            </a:rPr>
            <a:t>Président</a:t>
          </a:r>
        </a:p>
        <a:p>
          <a:pPr lvl="0" algn="l" defTabSz="622300" rtl="0">
            <a:lnSpc>
              <a:spcPct val="90000"/>
            </a:lnSpc>
            <a:spcBef>
              <a:spcPct val="0"/>
            </a:spcBef>
            <a:spcAft>
              <a:spcPct val="35000"/>
            </a:spcAft>
          </a:pPr>
          <a:r>
            <a:rPr lang="fr-BE" sz="1200" b="0" kern="1200" cap="none" spc="0" dirty="0" smtClean="0">
              <a:ln w="0"/>
              <a:effectLst/>
            </a:rPr>
            <a:t>- Active une carte à puce</a:t>
          </a:r>
        </a:p>
        <a:p>
          <a:pPr lvl="0" algn="l" defTabSz="622300" rtl="0">
            <a:lnSpc>
              <a:spcPct val="90000"/>
            </a:lnSpc>
            <a:spcBef>
              <a:spcPct val="0"/>
            </a:spcBef>
            <a:spcAft>
              <a:spcPct val="35000"/>
            </a:spcAft>
          </a:pPr>
          <a:r>
            <a:rPr lang="fr-BE" sz="1200" b="0" kern="1200" cap="none" spc="0" dirty="0" smtClean="0">
              <a:ln w="0"/>
              <a:effectLst/>
            </a:rPr>
            <a:t>- Veille à ce que les électeurs scannent correctement leur bulletin de vote</a:t>
          </a:r>
          <a:endParaRPr lang="fr-BE" sz="1400" b="0" i="0" kern="1200" cap="none" spc="0" dirty="0">
            <a:ln w="0"/>
            <a:effectLst/>
          </a:endParaRPr>
        </a:p>
      </dsp:txBody>
      <dsp:txXfrm>
        <a:off x="6592284" y="378741"/>
        <a:ext cx="1914165" cy="1462034"/>
      </dsp:txXfrm>
    </dsp:sp>
    <dsp:sp modelId="{AE126F8C-D8A6-4B0D-9BA0-4EB400782C1B}">
      <dsp:nvSpPr>
        <dsp:cNvPr id="0" name=""/>
        <dsp:cNvSpPr/>
      </dsp:nvSpPr>
      <dsp:spPr>
        <a:xfrm>
          <a:off x="7423864" y="2093051"/>
          <a:ext cx="463996" cy="463996"/>
        </a:xfrm>
        <a:prstGeom prst="ellipse">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D83A8E71-79B3-4ECF-9AC4-EEA24F4E3E16}">
      <dsp:nvSpPr>
        <dsp:cNvPr id="0" name=""/>
        <dsp:cNvSpPr/>
      </dsp:nvSpPr>
      <dsp:spPr>
        <a:xfrm>
          <a:off x="8482799" y="2780583"/>
          <a:ext cx="2072161" cy="1405055"/>
        </a:xfrm>
        <a:prstGeom prst="rect">
          <a:avLst/>
        </a:prstGeom>
        <a:noFill/>
        <a:ln>
          <a:solidFill>
            <a:srgbClr val="3D4E66"/>
          </a:solid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t" anchorCtr="0">
          <a:noAutofit/>
        </a:bodyPr>
        <a:lstStyle/>
        <a:p>
          <a:pPr lvl="0" algn="ctr" defTabSz="622300" rtl="0">
            <a:lnSpc>
              <a:spcPct val="90000"/>
            </a:lnSpc>
            <a:spcBef>
              <a:spcPct val="0"/>
            </a:spcBef>
            <a:spcAft>
              <a:spcPct val="35000"/>
            </a:spcAft>
          </a:pPr>
          <a:r>
            <a:rPr lang="fr-BE" sz="1400" b="0" i="1" kern="1200" cap="none" spc="0" dirty="0" smtClean="0">
              <a:ln w="0"/>
              <a:effectLst>
                <a:outerShdw blurRad="38100" dist="38100" dir="2700000" algn="tl">
                  <a:srgbClr val="000000">
                    <a:alpha val="43137"/>
                  </a:srgbClr>
                </a:outerShdw>
              </a:effectLst>
            </a:rPr>
            <a:t>Assesseur 4</a:t>
          </a:r>
        </a:p>
        <a:p>
          <a:pPr lvl="0" algn="ctr" defTabSz="622300" rtl="0">
            <a:lnSpc>
              <a:spcPct val="90000"/>
            </a:lnSpc>
            <a:spcBef>
              <a:spcPct val="0"/>
            </a:spcBef>
            <a:spcAft>
              <a:spcPct val="35000"/>
            </a:spcAft>
          </a:pPr>
          <a:r>
            <a:rPr lang="fr-BE" sz="1400" b="0" kern="1200" cap="none" spc="0" dirty="0" smtClean="0">
              <a:ln w="0"/>
              <a:effectLst/>
            </a:rPr>
            <a:t>Estampille les lettres de convocation avec le cachet dateur et les rend à l'électeur avec son document d’identité</a:t>
          </a:r>
          <a:endParaRPr lang="fr-BE" sz="1400" b="0" i="0" kern="1200" cap="none" spc="0" dirty="0">
            <a:ln w="0"/>
            <a:effectLst/>
          </a:endParaRPr>
        </a:p>
      </dsp:txBody>
      <dsp:txXfrm>
        <a:off x="8482799" y="2780583"/>
        <a:ext cx="2072161" cy="1405055"/>
      </dsp:txXfrm>
    </dsp:sp>
    <dsp:sp modelId="{01E4F57C-EC0D-4859-9F00-9F4FE08143F2}">
      <dsp:nvSpPr>
        <dsp:cNvPr id="0" name=""/>
        <dsp:cNvSpPr/>
      </dsp:nvSpPr>
      <dsp:spPr>
        <a:xfrm>
          <a:off x="9440094" y="2068877"/>
          <a:ext cx="463996" cy="463996"/>
        </a:xfrm>
        <a:prstGeom prst="ellipse">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B6FB2FD-35AF-4255-8522-F9F4266AA7AF}">
      <dsp:nvSpPr>
        <dsp:cNvPr id="0" name=""/>
        <dsp:cNvSpPr/>
      </dsp:nvSpPr>
      <dsp:spPr>
        <a:xfrm>
          <a:off x="10926" y="290833"/>
          <a:ext cx="984235" cy="1376530"/>
        </a:xfrm>
        <a:prstGeom prst="roundRect">
          <a:avLst>
            <a:gd name="adj" fmla="val 10000"/>
          </a:avLst>
        </a:prstGeom>
        <a:gradFill rotWithShape="0">
          <a:gsLst>
            <a:gs pos="0">
              <a:schemeClr val="accent3">
                <a:shade val="50000"/>
                <a:hueOff val="0"/>
                <a:satOff val="0"/>
                <a:lumOff val="0"/>
                <a:alphaOff val="0"/>
                <a:satMod val="103000"/>
                <a:lumMod val="102000"/>
                <a:tint val="94000"/>
              </a:schemeClr>
            </a:gs>
            <a:gs pos="50000">
              <a:schemeClr val="accent3">
                <a:shade val="50000"/>
                <a:hueOff val="0"/>
                <a:satOff val="0"/>
                <a:lumOff val="0"/>
                <a:alphaOff val="0"/>
                <a:satMod val="110000"/>
                <a:lumMod val="100000"/>
                <a:shade val="100000"/>
              </a:schemeClr>
            </a:gs>
            <a:gs pos="100000">
              <a:schemeClr val="accent3">
                <a:shade val="50000"/>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fr-BE" sz="1400" b="0" strike="noStrike" kern="1200" cap="none" baseline="0" dirty="0" smtClean="0">
              <a:solidFill>
                <a:schemeClr val="tx1"/>
              </a:solidFill>
              <a:effectLst/>
              <a:latin typeface="+mn-lt"/>
            </a:rPr>
            <a:t>Électeur dans l’isoloir</a:t>
          </a:r>
          <a:endParaRPr lang="fr-BE" sz="1400" b="0" strike="noStrike" kern="1200" cap="none" baseline="0" dirty="0">
            <a:solidFill>
              <a:schemeClr val="tx1"/>
            </a:solidFill>
            <a:effectLst/>
            <a:latin typeface="+mn-lt"/>
          </a:endParaRPr>
        </a:p>
      </dsp:txBody>
      <dsp:txXfrm>
        <a:off x="39753" y="319660"/>
        <a:ext cx="926581" cy="1318876"/>
      </dsp:txXfrm>
    </dsp:sp>
    <dsp:sp modelId="{B454D7DC-9F90-4DD8-A309-20CABC477E44}">
      <dsp:nvSpPr>
        <dsp:cNvPr id="0" name=""/>
        <dsp:cNvSpPr/>
      </dsp:nvSpPr>
      <dsp:spPr>
        <a:xfrm>
          <a:off x="1093584" y="857053"/>
          <a:ext cx="208657" cy="244090"/>
        </a:xfrm>
        <a:prstGeom prst="rightArrow">
          <a:avLst>
            <a:gd name="adj1" fmla="val 60000"/>
            <a:gd name="adj2" fmla="val 50000"/>
          </a:avLst>
        </a:prstGeom>
        <a:gradFill rotWithShape="0">
          <a:gsLst>
            <a:gs pos="0">
              <a:schemeClr val="accent3">
                <a:shade val="90000"/>
                <a:hueOff val="0"/>
                <a:satOff val="0"/>
                <a:lumOff val="0"/>
                <a:alphaOff val="0"/>
                <a:satMod val="103000"/>
                <a:lumMod val="102000"/>
                <a:tint val="94000"/>
              </a:schemeClr>
            </a:gs>
            <a:gs pos="50000">
              <a:schemeClr val="accent3">
                <a:shade val="90000"/>
                <a:hueOff val="0"/>
                <a:satOff val="0"/>
                <a:lumOff val="0"/>
                <a:alphaOff val="0"/>
                <a:satMod val="110000"/>
                <a:lumMod val="100000"/>
                <a:shade val="100000"/>
              </a:schemeClr>
            </a:gs>
            <a:gs pos="100000">
              <a:schemeClr val="accent3">
                <a:shade val="90000"/>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fr-FR" sz="1400" b="0" kern="1200" cap="none" baseline="0">
            <a:solidFill>
              <a:schemeClr val="tx1"/>
            </a:solidFill>
            <a:effectLst/>
            <a:latin typeface="+mn-lt"/>
          </a:endParaRPr>
        </a:p>
      </dsp:txBody>
      <dsp:txXfrm>
        <a:off x="1093584" y="905871"/>
        <a:ext cx="146060" cy="146454"/>
      </dsp:txXfrm>
    </dsp:sp>
    <dsp:sp modelId="{F482B864-F122-4D94-B5A3-2239FEF78D61}">
      <dsp:nvSpPr>
        <dsp:cNvPr id="0" name=""/>
        <dsp:cNvSpPr/>
      </dsp:nvSpPr>
      <dsp:spPr>
        <a:xfrm>
          <a:off x="1388855" y="290833"/>
          <a:ext cx="984235" cy="1376530"/>
        </a:xfrm>
        <a:prstGeom prst="roundRect">
          <a:avLst>
            <a:gd name="adj" fmla="val 10000"/>
          </a:avLst>
        </a:prstGeom>
        <a:gradFill rotWithShape="0">
          <a:gsLst>
            <a:gs pos="0">
              <a:schemeClr val="accent3">
                <a:shade val="50000"/>
                <a:hueOff val="0"/>
                <a:satOff val="0"/>
                <a:lumOff val="10275"/>
                <a:alphaOff val="0"/>
                <a:satMod val="103000"/>
                <a:lumMod val="102000"/>
                <a:tint val="94000"/>
              </a:schemeClr>
            </a:gs>
            <a:gs pos="50000">
              <a:schemeClr val="accent3">
                <a:shade val="50000"/>
                <a:hueOff val="0"/>
                <a:satOff val="0"/>
                <a:lumOff val="10275"/>
                <a:alphaOff val="0"/>
                <a:satMod val="110000"/>
                <a:lumMod val="100000"/>
                <a:shade val="100000"/>
              </a:schemeClr>
            </a:gs>
            <a:gs pos="100000">
              <a:schemeClr val="accent3">
                <a:shade val="50000"/>
                <a:hueOff val="0"/>
                <a:satOff val="0"/>
                <a:lumOff val="10275"/>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fr-BE" sz="1400" b="0" strike="noStrike" kern="1200" cap="none" baseline="0" smtClean="0">
              <a:solidFill>
                <a:schemeClr val="tx1"/>
              </a:solidFill>
              <a:effectLst/>
              <a:latin typeface="+mn-lt"/>
            </a:rPr>
            <a:t>Émission du vote</a:t>
          </a:r>
          <a:endParaRPr lang="fr-BE" sz="1400" b="0" strike="noStrike" kern="1200" cap="none" baseline="0" dirty="0">
            <a:solidFill>
              <a:schemeClr val="tx1"/>
            </a:solidFill>
            <a:effectLst/>
            <a:latin typeface="+mn-lt"/>
          </a:endParaRPr>
        </a:p>
      </dsp:txBody>
      <dsp:txXfrm>
        <a:off x="1417682" y="319660"/>
        <a:ext cx="926581" cy="1318876"/>
      </dsp:txXfrm>
    </dsp:sp>
    <dsp:sp modelId="{58BCB9BA-9E89-4A88-AF11-81C3D092E809}">
      <dsp:nvSpPr>
        <dsp:cNvPr id="0" name=""/>
        <dsp:cNvSpPr/>
      </dsp:nvSpPr>
      <dsp:spPr>
        <a:xfrm>
          <a:off x="2471514" y="857053"/>
          <a:ext cx="208657" cy="244090"/>
        </a:xfrm>
        <a:prstGeom prst="rightArrow">
          <a:avLst>
            <a:gd name="adj1" fmla="val 60000"/>
            <a:gd name="adj2" fmla="val 50000"/>
          </a:avLst>
        </a:prstGeom>
        <a:gradFill rotWithShape="0">
          <a:gsLst>
            <a:gs pos="0">
              <a:schemeClr val="accent3">
                <a:shade val="90000"/>
                <a:hueOff val="0"/>
                <a:satOff val="0"/>
                <a:lumOff val="7698"/>
                <a:alphaOff val="0"/>
                <a:satMod val="103000"/>
                <a:lumMod val="102000"/>
                <a:tint val="94000"/>
              </a:schemeClr>
            </a:gs>
            <a:gs pos="50000">
              <a:schemeClr val="accent3">
                <a:shade val="90000"/>
                <a:hueOff val="0"/>
                <a:satOff val="0"/>
                <a:lumOff val="7698"/>
                <a:alphaOff val="0"/>
                <a:satMod val="110000"/>
                <a:lumMod val="100000"/>
                <a:shade val="100000"/>
              </a:schemeClr>
            </a:gs>
            <a:gs pos="100000">
              <a:schemeClr val="accent3">
                <a:shade val="90000"/>
                <a:hueOff val="0"/>
                <a:satOff val="0"/>
                <a:lumOff val="7698"/>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fr-FR" sz="1400" b="0" kern="1200" cap="none" baseline="0">
            <a:solidFill>
              <a:schemeClr val="tx1"/>
            </a:solidFill>
            <a:effectLst/>
            <a:latin typeface="+mn-lt"/>
          </a:endParaRPr>
        </a:p>
      </dsp:txBody>
      <dsp:txXfrm>
        <a:off x="2471514" y="905871"/>
        <a:ext cx="146060" cy="146454"/>
      </dsp:txXfrm>
    </dsp:sp>
    <dsp:sp modelId="{9A2EED51-8675-4D1C-BE01-1D0279ECD357}">
      <dsp:nvSpPr>
        <dsp:cNvPr id="0" name=""/>
        <dsp:cNvSpPr/>
      </dsp:nvSpPr>
      <dsp:spPr>
        <a:xfrm>
          <a:off x="2766784" y="290833"/>
          <a:ext cx="1302408" cy="1376530"/>
        </a:xfrm>
        <a:prstGeom prst="roundRect">
          <a:avLst>
            <a:gd name="adj" fmla="val 10000"/>
          </a:avLst>
        </a:prstGeom>
        <a:gradFill rotWithShape="0">
          <a:gsLst>
            <a:gs pos="0">
              <a:schemeClr val="accent3">
                <a:shade val="50000"/>
                <a:hueOff val="0"/>
                <a:satOff val="0"/>
                <a:lumOff val="20550"/>
                <a:alphaOff val="0"/>
                <a:satMod val="103000"/>
                <a:lumMod val="102000"/>
                <a:tint val="94000"/>
              </a:schemeClr>
            </a:gs>
            <a:gs pos="50000">
              <a:schemeClr val="accent3">
                <a:shade val="50000"/>
                <a:hueOff val="0"/>
                <a:satOff val="0"/>
                <a:lumOff val="20550"/>
                <a:alphaOff val="0"/>
                <a:satMod val="110000"/>
                <a:lumMod val="100000"/>
                <a:shade val="100000"/>
              </a:schemeClr>
            </a:gs>
            <a:gs pos="100000">
              <a:schemeClr val="accent3">
                <a:shade val="50000"/>
                <a:hueOff val="0"/>
                <a:satOff val="0"/>
                <a:lumOff val="2055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fr-FR" sz="1400" b="0" kern="1200" cap="none" baseline="0" dirty="0" smtClean="0">
              <a:solidFill>
                <a:schemeClr val="tx1"/>
              </a:solidFill>
              <a:latin typeface="+mn-lt"/>
            </a:rPr>
            <a:t>L'écran de l'ordinateur de vote affiche le type d’élections et les listes</a:t>
          </a:r>
          <a:endParaRPr lang="fr-BE" sz="1400" b="0" strike="noStrike" kern="1200" cap="none" baseline="0" dirty="0">
            <a:solidFill>
              <a:schemeClr val="tx1"/>
            </a:solidFill>
            <a:effectLst/>
            <a:latin typeface="+mn-lt"/>
          </a:endParaRPr>
        </a:p>
      </dsp:txBody>
      <dsp:txXfrm>
        <a:off x="2804930" y="328979"/>
        <a:ext cx="1226116" cy="1300238"/>
      </dsp:txXfrm>
    </dsp:sp>
    <dsp:sp modelId="{C365E503-1C8B-4E85-8522-6FBE6A0CBC58}">
      <dsp:nvSpPr>
        <dsp:cNvPr id="0" name=""/>
        <dsp:cNvSpPr/>
      </dsp:nvSpPr>
      <dsp:spPr>
        <a:xfrm>
          <a:off x="4167617" y="857053"/>
          <a:ext cx="208657" cy="244090"/>
        </a:xfrm>
        <a:prstGeom prst="rightArrow">
          <a:avLst>
            <a:gd name="adj1" fmla="val 60000"/>
            <a:gd name="adj2" fmla="val 50000"/>
          </a:avLst>
        </a:prstGeom>
        <a:gradFill rotWithShape="0">
          <a:gsLst>
            <a:gs pos="0">
              <a:schemeClr val="accent3">
                <a:shade val="90000"/>
                <a:hueOff val="0"/>
                <a:satOff val="0"/>
                <a:lumOff val="15397"/>
                <a:alphaOff val="0"/>
                <a:satMod val="103000"/>
                <a:lumMod val="102000"/>
                <a:tint val="94000"/>
              </a:schemeClr>
            </a:gs>
            <a:gs pos="50000">
              <a:schemeClr val="accent3">
                <a:shade val="90000"/>
                <a:hueOff val="0"/>
                <a:satOff val="0"/>
                <a:lumOff val="15397"/>
                <a:alphaOff val="0"/>
                <a:satMod val="110000"/>
                <a:lumMod val="100000"/>
                <a:shade val="100000"/>
              </a:schemeClr>
            </a:gs>
            <a:gs pos="100000">
              <a:schemeClr val="accent3">
                <a:shade val="90000"/>
                <a:hueOff val="0"/>
                <a:satOff val="0"/>
                <a:lumOff val="15397"/>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fr-FR" sz="1400" b="0" kern="1200" cap="none" baseline="0">
            <a:solidFill>
              <a:schemeClr val="tx1"/>
            </a:solidFill>
            <a:latin typeface="+mn-lt"/>
          </a:endParaRPr>
        </a:p>
      </dsp:txBody>
      <dsp:txXfrm>
        <a:off x="4167617" y="905871"/>
        <a:ext cx="146060" cy="146454"/>
      </dsp:txXfrm>
    </dsp:sp>
    <dsp:sp modelId="{305AEB03-2E58-49C2-AB7E-9A256C181E78}">
      <dsp:nvSpPr>
        <dsp:cNvPr id="0" name=""/>
        <dsp:cNvSpPr/>
      </dsp:nvSpPr>
      <dsp:spPr>
        <a:xfrm>
          <a:off x="4462887" y="290833"/>
          <a:ext cx="1227036" cy="1376530"/>
        </a:xfrm>
        <a:prstGeom prst="roundRect">
          <a:avLst>
            <a:gd name="adj" fmla="val 10000"/>
          </a:avLst>
        </a:prstGeom>
        <a:gradFill rotWithShape="0">
          <a:gsLst>
            <a:gs pos="0">
              <a:schemeClr val="accent3">
                <a:shade val="50000"/>
                <a:hueOff val="0"/>
                <a:satOff val="0"/>
                <a:lumOff val="30825"/>
                <a:alphaOff val="0"/>
                <a:satMod val="103000"/>
                <a:lumMod val="102000"/>
                <a:tint val="94000"/>
              </a:schemeClr>
            </a:gs>
            <a:gs pos="50000">
              <a:schemeClr val="accent3">
                <a:shade val="50000"/>
                <a:hueOff val="0"/>
                <a:satOff val="0"/>
                <a:lumOff val="30825"/>
                <a:alphaOff val="0"/>
                <a:satMod val="110000"/>
                <a:lumMod val="100000"/>
                <a:shade val="100000"/>
              </a:schemeClr>
            </a:gs>
            <a:gs pos="100000">
              <a:schemeClr val="accent3">
                <a:shade val="50000"/>
                <a:hueOff val="0"/>
                <a:satOff val="0"/>
                <a:lumOff val="30825"/>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fr-BE" sz="1400" b="0" strike="noStrike" kern="1200" cap="none" baseline="0" smtClean="0">
              <a:solidFill>
                <a:schemeClr val="tx1"/>
              </a:solidFill>
              <a:effectLst/>
              <a:latin typeface="+mn-lt"/>
            </a:rPr>
            <a:t>Impression du bulletin de vote avec un code-barres</a:t>
          </a:r>
          <a:endParaRPr lang="fr-BE" sz="1400" b="0" strike="noStrike" kern="1200" cap="none" baseline="0" dirty="0">
            <a:solidFill>
              <a:schemeClr val="tx1"/>
            </a:solidFill>
            <a:effectLst/>
            <a:latin typeface="+mn-lt"/>
          </a:endParaRPr>
        </a:p>
      </dsp:txBody>
      <dsp:txXfrm>
        <a:off x="4498826" y="326772"/>
        <a:ext cx="1155158" cy="1304652"/>
      </dsp:txXfrm>
    </dsp:sp>
    <dsp:sp modelId="{889202C2-7532-4E0D-B825-AA47C2A13449}">
      <dsp:nvSpPr>
        <dsp:cNvPr id="0" name=""/>
        <dsp:cNvSpPr/>
      </dsp:nvSpPr>
      <dsp:spPr>
        <a:xfrm>
          <a:off x="5788347" y="857053"/>
          <a:ext cx="208657" cy="244090"/>
        </a:xfrm>
        <a:prstGeom prst="rightArrow">
          <a:avLst>
            <a:gd name="adj1" fmla="val 60000"/>
            <a:gd name="adj2" fmla="val 50000"/>
          </a:avLst>
        </a:prstGeom>
        <a:gradFill rotWithShape="0">
          <a:gsLst>
            <a:gs pos="0">
              <a:schemeClr val="accent3">
                <a:shade val="90000"/>
                <a:hueOff val="0"/>
                <a:satOff val="0"/>
                <a:lumOff val="23095"/>
                <a:alphaOff val="0"/>
                <a:satMod val="103000"/>
                <a:lumMod val="102000"/>
                <a:tint val="94000"/>
              </a:schemeClr>
            </a:gs>
            <a:gs pos="50000">
              <a:schemeClr val="accent3">
                <a:shade val="90000"/>
                <a:hueOff val="0"/>
                <a:satOff val="0"/>
                <a:lumOff val="23095"/>
                <a:alphaOff val="0"/>
                <a:satMod val="110000"/>
                <a:lumMod val="100000"/>
                <a:shade val="100000"/>
              </a:schemeClr>
            </a:gs>
            <a:gs pos="100000">
              <a:schemeClr val="accent3">
                <a:shade val="90000"/>
                <a:hueOff val="0"/>
                <a:satOff val="0"/>
                <a:lumOff val="23095"/>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fr-FR" sz="1400" b="0" kern="1200" cap="none" baseline="0">
            <a:solidFill>
              <a:schemeClr val="tx1"/>
            </a:solidFill>
            <a:latin typeface="+mn-lt"/>
          </a:endParaRPr>
        </a:p>
      </dsp:txBody>
      <dsp:txXfrm>
        <a:off x="5788347" y="905871"/>
        <a:ext cx="146060" cy="146454"/>
      </dsp:txXfrm>
    </dsp:sp>
    <dsp:sp modelId="{F453F9DC-6E3D-4955-8DAD-8D93537F3E82}">
      <dsp:nvSpPr>
        <dsp:cNvPr id="0" name=""/>
        <dsp:cNvSpPr/>
      </dsp:nvSpPr>
      <dsp:spPr>
        <a:xfrm>
          <a:off x="6083618" y="290833"/>
          <a:ext cx="2118477" cy="1376530"/>
        </a:xfrm>
        <a:prstGeom prst="roundRect">
          <a:avLst>
            <a:gd name="adj" fmla="val 10000"/>
          </a:avLst>
        </a:prstGeom>
        <a:gradFill rotWithShape="0">
          <a:gsLst>
            <a:gs pos="0">
              <a:schemeClr val="accent3">
                <a:shade val="50000"/>
                <a:hueOff val="0"/>
                <a:satOff val="0"/>
                <a:lumOff val="30825"/>
                <a:alphaOff val="0"/>
                <a:satMod val="103000"/>
                <a:lumMod val="102000"/>
                <a:tint val="94000"/>
              </a:schemeClr>
            </a:gs>
            <a:gs pos="50000">
              <a:schemeClr val="accent3">
                <a:shade val="50000"/>
                <a:hueOff val="0"/>
                <a:satOff val="0"/>
                <a:lumOff val="30825"/>
                <a:alphaOff val="0"/>
                <a:satMod val="110000"/>
                <a:lumMod val="100000"/>
                <a:shade val="100000"/>
              </a:schemeClr>
            </a:gs>
            <a:gs pos="100000">
              <a:schemeClr val="accent3">
                <a:shade val="50000"/>
                <a:hueOff val="0"/>
                <a:satOff val="0"/>
                <a:lumOff val="30825"/>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fr-BE" sz="1400" b="0" kern="1200" cap="none" baseline="0" dirty="0" smtClean="0">
              <a:solidFill>
                <a:schemeClr val="tx1"/>
              </a:solidFill>
              <a:latin typeface="+mn-lt"/>
            </a:rPr>
            <a:t>L'ordinateur demande ensuite à l'électeur de plier son bulletin de vote en deux (face imprimée vers l'intérieur) et de reprendre sa carte à puce</a:t>
          </a:r>
          <a:endParaRPr lang="fr-BE" sz="1400" b="0" strike="noStrike" kern="1200" cap="none" baseline="0" dirty="0">
            <a:solidFill>
              <a:schemeClr val="tx1"/>
            </a:solidFill>
            <a:effectLst/>
            <a:latin typeface="+mn-lt"/>
          </a:endParaRPr>
        </a:p>
      </dsp:txBody>
      <dsp:txXfrm>
        <a:off x="6123935" y="331150"/>
        <a:ext cx="2037843" cy="1295896"/>
      </dsp:txXfrm>
    </dsp:sp>
    <dsp:sp modelId="{8E61A8A1-1933-49F6-8311-F8B2C7882B3E}">
      <dsp:nvSpPr>
        <dsp:cNvPr id="0" name=""/>
        <dsp:cNvSpPr/>
      </dsp:nvSpPr>
      <dsp:spPr>
        <a:xfrm>
          <a:off x="8300519" y="857053"/>
          <a:ext cx="208657" cy="244090"/>
        </a:xfrm>
        <a:prstGeom prst="rightArrow">
          <a:avLst>
            <a:gd name="adj1" fmla="val 60000"/>
            <a:gd name="adj2" fmla="val 50000"/>
          </a:avLst>
        </a:prstGeom>
        <a:gradFill rotWithShape="0">
          <a:gsLst>
            <a:gs pos="0">
              <a:schemeClr val="accent3">
                <a:shade val="90000"/>
                <a:hueOff val="0"/>
                <a:satOff val="0"/>
                <a:lumOff val="15397"/>
                <a:alphaOff val="0"/>
                <a:satMod val="103000"/>
                <a:lumMod val="102000"/>
                <a:tint val="94000"/>
              </a:schemeClr>
            </a:gs>
            <a:gs pos="50000">
              <a:schemeClr val="accent3">
                <a:shade val="90000"/>
                <a:hueOff val="0"/>
                <a:satOff val="0"/>
                <a:lumOff val="15397"/>
                <a:alphaOff val="0"/>
                <a:satMod val="110000"/>
                <a:lumMod val="100000"/>
                <a:shade val="100000"/>
              </a:schemeClr>
            </a:gs>
            <a:gs pos="100000">
              <a:schemeClr val="accent3">
                <a:shade val="90000"/>
                <a:hueOff val="0"/>
                <a:satOff val="0"/>
                <a:lumOff val="15397"/>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fr-FR" sz="1400" b="0" kern="1200" cap="none" baseline="0">
            <a:solidFill>
              <a:schemeClr val="tx1"/>
            </a:solidFill>
            <a:latin typeface="+mn-lt"/>
          </a:endParaRPr>
        </a:p>
      </dsp:txBody>
      <dsp:txXfrm>
        <a:off x="8300519" y="905871"/>
        <a:ext cx="146060" cy="146454"/>
      </dsp:txXfrm>
    </dsp:sp>
    <dsp:sp modelId="{1C04B7E8-E4F4-4EE6-8825-1A597E6F5D04}">
      <dsp:nvSpPr>
        <dsp:cNvPr id="0" name=""/>
        <dsp:cNvSpPr/>
      </dsp:nvSpPr>
      <dsp:spPr>
        <a:xfrm>
          <a:off x="8595789" y="290833"/>
          <a:ext cx="1503320" cy="1376530"/>
        </a:xfrm>
        <a:prstGeom prst="roundRect">
          <a:avLst>
            <a:gd name="adj" fmla="val 10000"/>
          </a:avLst>
        </a:prstGeom>
        <a:gradFill rotWithShape="0">
          <a:gsLst>
            <a:gs pos="0">
              <a:schemeClr val="accent3">
                <a:shade val="50000"/>
                <a:hueOff val="0"/>
                <a:satOff val="0"/>
                <a:lumOff val="20550"/>
                <a:alphaOff val="0"/>
                <a:satMod val="103000"/>
                <a:lumMod val="102000"/>
                <a:tint val="94000"/>
              </a:schemeClr>
            </a:gs>
            <a:gs pos="50000">
              <a:schemeClr val="accent3">
                <a:shade val="50000"/>
                <a:hueOff val="0"/>
                <a:satOff val="0"/>
                <a:lumOff val="20550"/>
                <a:alphaOff val="0"/>
                <a:satMod val="110000"/>
                <a:lumMod val="100000"/>
                <a:shade val="100000"/>
              </a:schemeClr>
            </a:gs>
            <a:gs pos="100000">
              <a:schemeClr val="accent3">
                <a:shade val="50000"/>
                <a:hueOff val="0"/>
                <a:satOff val="0"/>
                <a:lumOff val="2055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fr-FR" sz="1400" b="0" kern="1200" cap="none" baseline="0" dirty="0" smtClean="0">
              <a:solidFill>
                <a:schemeClr val="tx1"/>
              </a:solidFill>
              <a:latin typeface="+mn-lt"/>
            </a:rPr>
            <a:t>Scanner son bulletin de vote avec le lecteur de l’urne</a:t>
          </a:r>
          <a:endParaRPr lang="fr-BE" sz="1400" b="0" strike="noStrike" kern="1200" cap="none" baseline="0" dirty="0">
            <a:solidFill>
              <a:schemeClr val="tx1"/>
            </a:solidFill>
            <a:effectLst/>
            <a:latin typeface="+mn-lt"/>
          </a:endParaRPr>
        </a:p>
      </dsp:txBody>
      <dsp:txXfrm>
        <a:off x="8636106" y="331150"/>
        <a:ext cx="1422686" cy="1295896"/>
      </dsp:txXfrm>
    </dsp:sp>
    <dsp:sp modelId="{80A9231F-B8E6-4E03-904E-1ABEA7F73C5C}">
      <dsp:nvSpPr>
        <dsp:cNvPr id="0" name=""/>
        <dsp:cNvSpPr/>
      </dsp:nvSpPr>
      <dsp:spPr>
        <a:xfrm>
          <a:off x="10197534" y="857053"/>
          <a:ext cx="208657" cy="244090"/>
        </a:xfrm>
        <a:prstGeom prst="rightArrow">
          <a:avLst>
            <a:gd name="adj1" fmla="val 60000"/>
            <a:gd name="adj2" fmla="val 50000"/>
          </a:avLst>
        </a:prstGeom>
        <a:gradFill rotWithShape="0">
          <a:gsLst>
            <a:gs pos="0">
              <a:schemeClr val="accent3">
                <a:shade val="90000"/>
                <a:hueOff val="0"/>
                <a:satOff val="0"/>
                <a:lumOff val="7698"/>
                <a:alphaOff val="0"/>
                <a:satMod val="103000"/>
                <a:lumMod val="102000"/>
                <a:tint val="94000"/>
              </a:schemeClr>
            </a:gs>
            <a:gs pos="50000">
              <a:schemeClr val="accent3">
                <a:shade val="90000"/>
                <a:hueOff val="0"/>
                <a:satOff val="0"/>
                <a:lumOff val="7698"/>
                <a:alphaOff val="0"/>
                <a:satMod val="110000"/>
                <a:lumMod val="100000"/>
                <a:shade val="100000"/>
              </a:schemeClr>
            </a:gs>
            <a:gs pos="100000">
              <a:schemeClr val="accent3">
                <a:shade val="90000"/>
                <a:hueOff val="0"/>
                <a:satOff val="0"/>
                <a:lumOff val="7698"/>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fr-FR" sz="1400" b="0" kern="1200" cap="none" baseline="0">
            <a:solidFill>
              <a:schemeClr val="tx1"/>
            </a:solidFill>
            <a:latin typeface="+mn-lt"/>
          </a:endParaRPr>
        </a:p>
      </dsp:txBody>
      <dsp:txXfrm>
        <a:off x="10197534" y="905871"/>
        <a:ext cx="146060" cy="146454"/>
      </dsp:txXfrm>
    </dsp:sp>
    <dsp:sp modelId="{7F19496F-06C4-40CB-B8B0-81D747575AC3}">
      <dsp:nvSpPr>
        <dsp:cNvPr id="0" name=""/>
        <dsp:cNvSpPr/>
      </dsp:nvSpPr>
      <dsp:spPr>
        <a:xfrm>
          <a:off x="10492804" y="290833"/>
          <a:ext cx="1159183" cy="1376530"/>
        </a:xfrm>
        <a:prstGeom prst="roundRect">
          <a:avLst>
            <a:gd name="adj" fmla="val 10000"/>
          </a:avLst>
        </a:prstGeom>
        <a:gradFill rotWithShape="0">
          <a:gsLst>
            <a:gs pos="0">
              <a:schemeClr val="accent3">
                <a:shade val="50000"/>
                <a:hueOff val="0"/>
                <a:satOff val="0"/>
                <a:lumOff val="10275"/>
                <a:alphaOff val="0"/>
                <a:satMod val="103000"/>
                <a:lumMod val="102000"/>
                <a:tint val="94000"/>
              </a:schemeClr>
            </a:gs>
            <a:gs pos="50000">
              <a:schemeClr val="accent3">
                <a:shade val="50000"/>
                <a:hueOff val="0"/>
                <a:satOff val="0"/>
                <a:lumOff val="10275"/>
                <a:alphaOff val="0"/>
                <a:satMod val="110000"/>
                <a:lumMod val="100000"/>
                <a:shade val="100000"/>
              </a:schemeClr>
            </a:gs>
            <a:gs pos="100000">
              <a:schemeClr val="accent3">
                <a:shade val="50000"/>
                <a:hueOff val="0"/>
                <a:satOff val="0"/>
                <a:lumOff val="10275"/>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fr-BE" sz="1400" b="0" strike="noStrike" kern="1200" cap="none" baseline="0" dirty="0" smtClean="0">
              <a:solidFill>
                <a:schemeClr val="tx1"/>
              </a:solidFill>
              <a:effectLst/>
              <a:latin typeface="+mn-lt"/>
            </a:rPr>
            <a:t>Glisser le bulletin de vote  dans le clapet de l’urne</a:t>
          </a:r>
          <a:endParaRPr lang="fr-BE" sz="1400" b="0" strike="noStrike" kern="1200" cap="none" baseline="0" dirty="0">
            <a:solidFill>
              <a:schemeClr val="tx1"/>
            </a:solidFill>
            <a:effectLst/>
            <a:latin typeface="+mn-lt"/>
          </a:endParaRPr>
        </a:p>
      </dsp:txBody>
      <dsp:txXfrm>
        <a:off x="10526755" y="324784"/>
        <a:ext cx="1091281" cy="130862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CE7F20A-676F-4937-A06D-A1004E66008A}">
      <dsp:nvSpPr>
        <dsp:cNvPr id="0" name=""/>
        <dsp:cNvSpPr/>
      </dsp:nvSpPr>
      <dsp:spPr>
        <a:xfrm>
          <a:off x="743530" y="0"/>
          <a:ext cx="5481330" cy="1939127"/>
        </a:xfrm>
        <a:prstGeom prst="leftRightRibbon">
          <a:avLst/>
        </a:prstGeom>
        <a:solidFill>
          <a:schemeClr val="lt1">
            <a:hueOff val="0"/>
            <a:satOff val="0"/>
            <a:lumOff val="0"/>
            <a:alphaOff val="0"/>
          </a:schemeClr>
        </a:solidFill>
        <a:ln w="19050" cap="flat" cmpd="sng" algn="ctr">
          <a:solidFill>
            <a:schemeClr val="dk2">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sp>
    <dsp:sp modelId="{DB11B92E-998F-4913-8296-C71D207BF6AB}">
      <dsp:nvSpPr>
        <dsp:cNvPr id="0" name=""/>
        <dsp:cNvSpPr/>
      </dsp:nvSpPr>
      <dsp:spPr>
        <a:xfrm>
          <a:off x="1642024" y="339347"/>
          <a:ext cx="1599779" cy="950172"/>
        </a:xfrm>
        <a:prstGeom prst="rect">
          <a:avLst/>
        </a:prstGeom>
        <a:noFill/>
        <a:ln w="19050" cap="flat" cmpd="sng" algn="ctr">
          <a:noFill/>
          <a:prstDash val="solid"/>
          <a:miter lim="800000"/>
        </a:ln>
        <a:effectLst/>
        <a:sp3d/>
      </dsp:spPr>
      <dsp:style>
        <a:lnRef idx="3">
          <a:scrgbClr r="0" g="0" b="0"/>
        </a:lnRef>
        <a:fillRef idx="1">
          <a:scrgbClr r="0" g="0" b="0"/>
        </a:fillRef>
        <a:effectRef idx="1">
          <a:scrgbClr r="0" g="0" b="0"/>
        </a:effectRef>
        <a:fontRef idx="minor">
          <a:schemeClr val="lt1"/>
        </a:fontRef>
      </dsp:style>
      <dsp:txBody>
        <a:bodyPr spcFirstLastPara="0" vert="horz" wrap="square" lIns="0" tIns="56896" rIns="0" bIns="60960" numCol="1" spcCol="1270" anchor="ctr" anchorCtr="0">
          <a:noAutofit/>
        </a:bodyPr>
        <a:lstStyle/>
        <a:p>
          <a:pPr lvl="0" algn="ctr" defTabSz="711200">
            <a:lnSpc>
              <a:spcPct val="90000"/>
            </a:lnSpc>
            <a:spcBef>
              <a:spcPct val="0"/>
            </a:spcBef>
            <a:spcAft>
              <a:spcPct val="35000"/>
            </a:spcAft>
          </a:pPr>
          <a:r>
            <a:rPr lang="fr-BE" sz="1600" kern="1200" dirty="0" smtClean="0"/>
            <a:t>Belges en </a:t>
          </a:r>
          <a:r>
            <a:rPr lang="fr-BE" sz="1600" kern="1200" dirty="0" smtClean="0">
              <a:solidFill>
                <a:srgbClr val="FF0000"/>
              </a:solidFill>
            </a:rPr>
            <a:t>Belgique</a:t>
          </a:r>
          <a:r>
            <a:rPr lang="fr-BE" sz="1600" kern="1200" dirty="0" smtClean="0"/>
            <a:t> ayant un motif d’absence justifié</a:t>
          </a:r>
          <a:endParaRPr lang="fr-FR" sz="1600" kern="1200" dirty="0"/>
        </a:p>
      </dsp:txBody>
      <dsp:txXfrm>
        <a:off x="1642024" y="339347"/>
        <a:ext cx="1599779" cy="950172"/>
      </dsp:txXfrm>
    </dsp:sp>
    <dsp:sp modelId="{41E8EB43-A8F4-41B2-8755-BB18F40EC84C}">
      <dsp:nvSpPr>
        <dsp:cNvPr id="0" name=""/>
        <dsp:cNvSpPr/>
      </dsp:nvSpPr>
      <dsp:spPr>
        <a:xfrm>
          <a:off x="3484195" y="649607"/>
          <a:ext cx="1890648" cy="950172"/>
        </a:xfrm>
        <a:prstGeom prst="rect">
          <a:avLst/>
        </a:prstGeom>
        <a:noFill/>
        <a:ln w="19050" cap="flat" cmpd="sng" algn="ctr">
          <a:noFill/>
          <a:prstDash val="solid"/>
          <a:miter lim="800000"/>
        </a:ln>
        <a:effectLst/>
        <a:sp3d/>
      </dsp:spPr>
      <dsp:style>
        <a:lnRef idx="3">
          <a:scrgbClr r="0" g="0" b="0"/>
        </a:lnRef>
        <a:fillRef idx="1">
          <a:scrgbClr r="0" g="0" b="0"/>
        </a:fillRef>
        <a:effectRef idx="1">
          <a:scrgbClr r="0" g="0" b="0"/>
        </a:effectRef>
        <a:fontRef idx="minor">
          <a:schemeClr val="lt1"/>
        </a:fontRef>
      </dsp:style>
      <dsp:txBody>
        <a:bodyPr spcFirstLastPara="0" vert="horz" wrap="square" lIns="0" tIns="56896" rIns="0" bIns="60960" numCol="1" spcCol="1270" anchor="ctr" anchorCtr="0">
          <a:noAutofit/>
        </a:bodyPr>
        <a:lstStyle/>
        <a:p>
          <a:pPr lvl="0" algn="ctr" defTabSz="711200">
            <a:lnSpc>
              <a:spcPct val="90000"/>
            </a:lnSpc>
            <a:spcBef>
              <a:spcPct val="0"/>
            </a:spcBef>
            <a:spcAft>
              <a:spcPct val="35000"/>
            </a:spcAft>
          </a:pPr>
          <a:r>
            <a:rPr lang="fr-BE" sz="1600" kern="1200" dirty="0" smtClean="0"/>
            <a:t>Belges inscrits dans un </a:t>
          </a:r>
          <a:r>
            <a:rPr lang="fr-BE" sz="1600" kern="1200" dirty="0" smtClean="0">
              <a:solidFill>
                <a:schemeClr val="accent4"/>
              </a:solidFill>
            </a:rPr>
            <a:t>consulat à l’étranger</a:t>
          </a:r>
          <a:endParaRPr lang="fr-FR" sz="1600" kern="1200" dirty="0"/>
        </a:p>
      </dsp:txBody>
      <dsp:txXfrm>
        <a:off x="3484195" y="649607"/>
        <a:ext cx="1890648" cy="95017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C2E0400-ED5B-4928-9AD7-8CF3552FFF0B}">
      <dsp:nvSpPr>
        <dsp:cNvPr id="0" name=""/>
        <dsp:cNvSpPr/>
      </dsp:nvSpPr>
      <dsp:spPr>
        <a:xfrm>
          <a:off x="1667710" y="746347"/>
          <a:ext cx="3048283" cy="2023668"/>
        </a:xfrm>
        <a:prstGeom prst="rightArrow">
          <a:avLst>
            <a:gd name="adj1" fmla="val 70000"/>
            <a:gd name="adj2" fmla="val 50000"/>
          </a:avLst>
        </a:prstGeom>
        <a:solidFill>
          <a:schemeClr val="accent3">
            <a:alpha val="90000"/>
            <a:tint val="40000"/>
            <a:hueOff val="0"/>
            <a:satOff val="0"/>
            <a:lumOff val="0"/>
            <a:alphaOff val="0"/>
          </a:schemeClr>
        </a:solidFill>
        <a:ln w="6350" cap="flat" cmpd="sng" algn="ctr">
          <a:solidFill>
            <a:schemeClr val="lt1">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35560" tIns="8890" rIns="17780" bIns="8890" numCol="1" spcCol="1270" anchor="ctr" anchorCtr="0">
          <a:noAutofit/>
        </a:bodyPr>
        <a:lstStyle/>
        <a:p>
          <a:pPr lvl="0" algn="ctr" defTabSz="622300">
            <a:lnSpc>
              <a:spcPct val="90000"/>
            </a:lnSpc>
            <a:spcBef>
              <a:spcPct val="0"/>
            </a:spcBef>
            <a:spcAft>
              <a:spcPct val="35000"/>
            </a:spcAft>
          </a:pPr>
          <a:r>
            <a:rPr lang="fr-BE" sz="1400" kern="1200" dirty="0" smtClean="0">
              <a:solidFill>
                <a:schemeClr val="tx1"/>
              </a:solidFill>
            </a:rPr>
            <a:t>Sa lettre de convocation sera alors estampillée avec le timbre dateur </a:t>
          </a:r>
          <a:endParaRPr lang="fr-FR" sz="1400" kern="1200" dirty="0"/>
        </a:p>
      </dsp:txBody>
      <dsp:txXfrm>
        <a:off x="2429781" y="1049897"/>
        <a:ext cx="1577928" cy="1416568"/>
      </dsp:txXfrm>
    </dsp:sp>
    <dsp:sp modelId="{9A187CD6-E264-43BA-99BE-EEF5FFEE8727}">
      <dsp:nvSpPr>
        <dsp:cNvPr id="0" name=""/>
        <dsp:cNvSpPr/>
      </dsp:nvSpPr>
      <dsp:spPr>
        <a:xfrm>
          <a:off x="990958" y="1059437"/>
          <a:ext cx="1488278" cy="1404682"/>
        </a:xfrm>
        <a:prstGeom prst="ellipse">
          <a:avLst/>
        </a:prstGeom>
        <a:gradFill rotWithShape="0">
          <a:gsLst>
            <a:gs pos="0">
              <a:schemeClr val="accent3">
                <a:alpha val="90000"/>
                <a:hueOff val="0"/>
                <a:satOff val="0"/>
                <a:lumOff val="0"/>
                <a:alphaOff val="0"/>
                <a:satMod val="103000"/>
                <a:lumMod val="102000"/>
                <a:tint val="94000"/>
              </a:schemeClr>
            </a:gs>
            <a:gs pos="50000">
              <a:schemeClr val="accent3">
                <a:alpha val="90000"/>
                <a:hueOff val="0"/>
                <a:satOff val="0"/>
                <a:lumOff val="0"/>
                <a:alphaOff val="0"/>
                <a:satMod val="110000"/>
                <a:lumMod val="100000"/>
                <a:shade val="100000"/>
              </a:schemeClr>
            </a:gs>
            <a:gs pos="100000">
              <a:schemeClr val="accent3">
                <a:alpha val="90000"/>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fr-BE" sz="1400" kern="1200" dirty="0" smtClean="0">
              <a:solidFill>
                <a:schemeClr val="tx1"/>
              </a:solidFill>
            </a:rPr>
            <a:t>Le mandataire vote d'abord dans son propre bureau</a:t>
          </a:r>
          <a:endParaRPr lang="fr-FR" sz="1400" kern="1200" dirty="0">
            <a:solidFill>
              <a:schemeClr val="tx1"/>
            </a:solidFill>
          </a:endParaRPr>
        </a:p>
      </dsp:txBody>
      <dsp:txXfrm>
        <a:off x="1208911" y="1265148"/>
        <a:ext cx="1052372" cy="993260"/>
      </dsp:txXfrm>
    </dsp:sp>
    <dsp:sp modelId="{73EFD8D4-6F47-4AA2-8E37-3163443758A3}">
      <dsp:nvSpPr>
        <dsp:cNvPr id="0" name=""/>
        <dsp:cNvSpPr/>
      </dsp:nvSpPr>
      <dsp:spPr>
        <a:xfrm>
          <a:off x="6038640" y="630366"/>
          <a:ext cx="3982654" cy="2114566"/>
        </a:xfrm>
        <a:prstGeom prst="rightArrow">
          <a:avLst>
            <a:gd name="adj1" fmla="val 70000"/>
            <a:gd name="adj2" fmla="val 50000"/>
          </a:avLst>
        </a:prstGeom>
        <a:solidFill>
          <a:schemeClr val="accent3">
            <a:alpha val="90000"/>
            <a:tint val="40000"/>
            <a:hueOff val="0"/>
            <a:satOff val="0"/>
            <a:lumOff val="0"/>
            <a:alphaOff val="0"/>
          </a:schemeClr>
        </a:solidFill>
        <a:ln w="6350" cap="flat" cmpd="sng" algn="ctr">
          <a:solidFill>
            <a:schemeClr val="lt1">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30480" tIns="7620" rIns="15240" bIns="7620" numCol="1" spcCol="1270" anchor="ctr" anchorCtr="0">
          <a:noAutofit/>
        </a:bodyPr>
        <a:lstStyle/>
        <a:p>
          <a:pPr lvl="0" algn="l" defTabSz="533400">
            <a:lnSpc>
              <a:spcPct val="90000"/>
            </a:lnSpc>
            <a:spcBef>
              <a:spcPct val="0"/>
            </a:spcBef>
            <a:spcAft>
              <a:spcPct val="35000"/>
            </a:spcAft>
          </a:pPr>
          <a:r>
            <a:rPr lang="fr-FR" sz="1200" kern="1200" dirty="0" smtClean="0"/>
            <a:t>Le mandataire remet au président du bureau de vote du mandant :</a:t>
          </a:r>
          <a:endParaRPr lang="fr-FR" sz="1200" kern="1200" dirty="0"/>
        </a:p>
        <a:p>
          <a:pPr marL="114300" lvl="1" indent="-114300" algn="l" defTabSz="533400">
            <a:lnSpc>
              <a:spcPct val="90000"/>
            </a:lnSpc>
            <a:spcBef>
              <a:spcPct val="0"/>
            </a:spcBef>
            <a:spcAft>
              <a:spcPct val="15000"/>
            </a:spcAft>
            <a:buChar char="••"/>
          </a:pPr>
          <a:r>
            <a:rPr lang="fr-FR" sz="1200" kern="1200" dirty="0" smtClean="0"/>
            <a:t>Sa convocation qui a déjà été estampillée avec la date de l’élection</a:t>
          </a:r>
          <a:endParaRPr lang="fr-BE" sz="1200" kern="1200" dirty="0"/>
        </a:p>
        <a:p>
          <a:pPr marL="114300" lvl="1" indent="-114300" algn="l" defTabSz="533400">
            <a:lnSpc>
              <a:spcPct val="90000"/>
            </a:lnSpc>
            <a:spcBef>
              <a:spcPct val="0"/>
            </a:spcBef>
            <a:spcAft>
              <a:spcPct val="15000"/>
            </a:spcAft>
            <a:buChar char="••"/>
          </a:pPr>
          <a:r>
            <a:rPr lang="fr-FR" sz="1200" kern="1200" dirty="0" smtClean="0"/>
            <a:t>Le formulaire de procuration </a:t>
          </a:r>
          <a:endParaRPr lang="fr-BE" sz="1200" kern="1200" dirty="0"/>
        </a:p>
        <a:p>
          <a:pPr marL="114300" lvl="1" indent="-114300" algn="l" defTabSz="533400">
            <a:lnSpc>
              <a:spcPct val="90000"/>
            </a:lnSpc>
            <a:spcBef>
              <a:spcPct val="0"/>
            </a:spcBef>
            <a:spcAft>
              <a:spcPct val="15000"/>
            </a:spcAft>
            <a:buChar char="••"/>
          </a:pPr>
          <a:r>
            <a:rPr lang="fr-FR" sz="1200" kern="1200" dirty="0" smtClean="0"/>
            <a:t>Sa carte d’identité personnelle</a:t>
          </a:r>
          <a:endParaRPr lang="fr-BE" sz="1200" kern="1200" dirty="0"/>
        </a:p>
      </dsp:txBody>
      <dsp:txXfrm>
        <a:off x="7034304" y="947551"/>
        <a:ext cx="2246892" cy="1480196"/>
      </dsp:txXfrm>
    </dsp:sp>
    <dsp:sp modelId="{CBFD8AD2-DFB0-4CD1-9BA1-5563E0CDF43E}">
      <dsp:nvSpPr>
        <dsp:cNvPr id="0" name=""/>
        <dsp:cNvSpPr/>
      </dsp:nvSpPr>
      <dsp:spPr>
        <a:xfrm>
          <a:off x="5320299" y="964182"/>
          <a:ext cx="1512273" cy="1473880"/>
        </a:xfrm>
        <a:prstGeom prst="ellipse">
          <a:avLst/>
        </a:prstGeom>
        <a:gradFill rotWithShape="0">
          <a:gsLst>
            <a:gs pos="0">
              <a:schemeClr val="accent3">
                <a:alpha val="90000"/>
                <a:hueOff val="0"/>
                <a:satOff val="0"/>
                <a:lumOff val="0"/>
                <a:alphaOff val="-40000"/>
                <a:satMod val="103000"/>
                <a:lumMod val="102000"/>
                <a:tint val="94000"/>
              </a:schemeClr>
            </a:gs>
            <a:gs pos="50000">
              <a:schemeClr val="accent3">
                <a:alpha val="90000"/>
                <a:hueOff val="0"/>
                <a:satOff val="0"/>
                <a:lumOff val="0"/>
                <a:alphaOff val="-40000"/>
                <a:satMod val="110000"/>
                <a:lumMod val="100000"/>
                <a:shade val="100000"/>
              </a:schemeClr>
            </a:gs>
            <a:gs pos="100000">
              <a:schemeClr val="accent3">
                <a:alpha val="90000"/>
                <a:hueOff val="0"/>
                <a:satOff val="0"/>
                <a:lumOff val="0"/>
                <a:alphaOff val="-4000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rtl="0">
            <a:lnSpc>
              <a:spcPct val="90000"/>
            </a:lnSpc>
            <a:spcBef>
              <a:spcPct val="0"/>
            </a:spcBef>
            <a:spcAft>
              <a:spcPct val="35000"/>
            </a:spcAft>
          </a:pPr>
          <a:r>
            <a:rPr lang="fr-BE" sz="1200" b="0" kern="1200" dirty="0" smtClean="0">
              <a:solidFill>
                <a:schemeClr val="tx1"/>
              </a:solidFill>
            </a:rPr>
            <a:t>Le mandataire exerce ensuite la procuration dans le bureau de vote du mandant</a:t>
          </a:r>
          <a:endParaRPr lang="fr-BE" sz="1200" b="0" kern="1200" dirty="0">
            <a:solidFill>
              <a:schemeClr val="tx1"/>
            </a:solidFill>
          </a:endParaRPr>
        </a:p>
      </dsp:txBody>
      <dsp:txXfrm>
        <a:off x="5541766" y="1180027"/>
        <a:ext cx="1069339" cy="104219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EFD8D4-6F47-4AA2-8E37-3163443758A3}">
      <dsp:nvSpPr>
        <dsp:cNvPr id="0" name=""/>
        <dsp:cNvSpPr/>
      </dsp:nvSpPr>
      <dsp:spPr>
        <a:xfrm>
          <a:off x="1380407" y="506435"/>
          <a:ext cx="7893517" cy="2119459"/>
        </a:xfrm>
        <a:prstGeom prst="rightArrow">
          <a:avLst>
            <a:gd name="adj1" fmla="val 70000"/>
            <a:gd name="adj2" fmla="val 50000"/>
          </a:avLst>
        </a:prstGeom>
        <a:solidFill>
          <a:schemeClr val="accent3">
            <a:alpha val="90000"/>
            <a:tint val="40000"/>
            <a:hueOff val="0"/>
            <a:satOff val="0"/>
            <a:lumOff val="0"/>
            <a:alphaOff val="0"/>
          </a:schemeClr>
        </a:solidFill>
        <a:ln w="6350" cap="flat" cmpd="sng" algn="ctr">
          <a:solidFill>
            <a:schemeClr val="lt1">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40640" tIns="10160" rIns="20320" bIns="10160" numCol="1" spcCol="1270" anchor="ctr" anchorCtr="0">
          <a:noAutofit/>
        </a:bodyPr>
        <a:lstStyle/>
        <a:p>
          <a:pPr marL="171450" lvl="1" indent="-171450" algn="l" defTabSz="711200">
            <a:lnSpc>
              <a:spcPct val="90000"/>
            </a:lnSpc>
            <a:spcBef>
              <a:spcPct val="0"/>
            </a:spcBef>
            <a:spcAft>
              <a:spcPct val="15000"/>
            </a:spcAft>
            <a:buChar char="••"/>
          </a:pPr>
          <a:r>
            <a:rPr lang="fr-FR" sz="1600" kern="1200" dirty="0" smtClean="0"/>
            <a:t>Le mandataire émet d’abord son vote et ne reçoit donc qu’une seule carte à puce activée avec laquelle il vote d’abord lui-même</a:t>
          </a:r>
          <a:endParaRPr lang="fr-FR" sz="1600" kern="1200" dirty="0"/>
        </a:p>
        <a:p>
          <a:pPr marL="171450" lvl="1" indent="-171450" algn="l" defTabSz="711200">
            <a:lnSpc>
              <a:spcPct val="90000"/>
            </a:lnSpc>
            <a:spcBef>
              <a:spcPct val="0"/>
            </a:spcBef>
            <a:spcAft>
              <a:spcPct val="15000"/>
            </a:spcAft>
            <a:buChar char="••"/>
          </a:pPr>
          <a:r>
            <a:rPr lang="fr-FR" sz="1600" kern="1200" dirty="0" smtClean="0"/>
            <a:t>Ensuite, après avoir glissé son bulletin de vote dans l'urne, le mandataire reçoit une seconde carte à puce pour pouvoir exercer la procuration</a:t>
          </a:r>
          <a:endParaRPr lang="fr-BE" sz="1600" kern="1200" dirty="0"/>
        </a:p>
      </dsp:txBody>
      <dsp:txXfrm>
        <a:off x="3353786" y="824354"/>
        <a:ext cx="5178327" cy="1483621"/>
      </dsp:txXfrm>
    </dsp:sp>
    <dsp:sp modelId="{CBFD8AD2-DFB0-4CD1-9BA1-5563E0CDF43E}">
      <dsp:nvSpPr>
        <dsp:cNvPr id="0" name=""/>
        <dsp:cNvSpPr/>
      </dsp:nvSpPr>
      <dsp:spPr>
        <a:xfrm>
          <a:off x="1046659" y="569732"/>
          <a:ext cx="2023412" cy="1964698"/>
        </a:xfrm>
        <a:prstGeom prst="ellipse">
          <a:avLst/>
        </a:prstGeom>
        <a:gradFill rotWithShape="0">
          <a:gsLst>
            <a:gs pos="0">
              <a:schemeClr val="accent3">
                <a:alpha val="90000"/>
                <a:hueOff val="0"/>
                <a:satOff val="0"/>
                <a:lumOff val="0"/>
                <a:alphaOff val="0"/>
                <a:satMod val="103000"/>
                <a:lumMod val="102000"/>
                <a:tint val="94000"/>
              </a:schemeClr>
            </a:gs>
            <a:gs pos="50000">
              <a:schemeClr val="accent3">
                <a:alpha val="90000"/>
                <a:hueOff val="0"/>
                <a:satOff val="0"/>
                <a:lumOff val="0"/>
                <a:alphaOff val="0"/>
                <a:satMod val="110000"/>
                <a:lumMod val="100000"/>
                <a:shade val="100000"/>
              </a:schemeClr>
            </a:gs>
            <a:gs pos="100000">
              <a:schemeClr val="accent3">
                <a:alpha val="90000"/>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rtl="0">
            <a:lnSpc>
              <a:spcPct val="90000"/>
            </a:lnSpc>
            <a:spcBef>
              <a:spcPct val="0"/>
            </a:spcBef>
            <a:spcAft>
              <a:spcPct val="35000"/>
            </a:spcAft>
          </a:pPr>
          <a:r>
            <a:rPr lang="fr-FR" sz="1400" b="0" kern="1200" dirty="0" smtClean="0">
              <a:solidFill>
                <a:schemeClr val="tx1"/>
              </a:solidFill>
            </a:rPr>
            <a:t>Si le mandataire exerce la procuration dans son bureau de vote, le vote doit se faire en deux étapes</a:t>
          </a:r>
          <a:endParaRPr lang="fr-BE" sz="1400" b="0" kern="1200" dirty="0">
            <a:solidFill>
              <a:schemeClr val="tx1"/>
            </a:solidFill>
          </a:endParaRPr>
        </a:p>
      </dsp:txBody>
      <dsp:txXfrm>
        <a:off x="1342981" y="857455"/>
        <a:ext cx="1430768" cy="1389252"/>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5F6C164-FABF-4C65-8775-2288F0E1E289}">
      <dsp:nvSpPr>
        <dsp:cNvPr id="0" name=""/>
        <dsp:cNvSpPr/>
      </dsp:nvSpPr>
      <dsp:spPr>
        <a:xfrm>
          <a:off x="7599877" y="2372"/>
          <a:ext cx="1997878" cy="1997878"/>
        </a:xfrm>
        <a:prstGeom prst="ellipse">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4130" tIns="24130" rIns="24130" bIns="24130" numCol="1" spcCol="1270" anchor="ctr" anchorCtr="0">
          <a:noAutofit/>
        </a:bodyPr>
        <a:lstStyle/>
        <a:p>
          <a:pPr lvl="0" algn="ctr" defTabSz="844550" rtl="0">
            <a:lnSpc>
              <a:spcPct val="90000"/>
            </a:lnSpc>
            <a:spcBef>
              <a:spcPct val="0"/>
            </a:spcBef>
            <a:spcAft>
              <a:spcPct val="35000"/>
            </a:spcAft>
          </a:pPr>
          <a:r>
            <a:rPr lang="fr-BE" sz="1900" kern="1200" dirty="0" smtClean="0"/>
            <a:t>Nombre total d’électeurs </a:t>
          </a:r>
          <a:endParaRPr lang="fr-BE" sz="1900" kern="1200" dirty="0"/>
        </a:p>
      </dsp:txBody>
      <dsp:txXfrm>
        <a:off x="7892459" y="294954"/>
        <a:ext cx="1412714" cy="1412714"/>
      </dsp:txXfrm>
    </dsp:sp>
    <dsp:sp modelId="{B73C185D-7B41-4BFB-9D7A-A4391865EB1B}">
      <dsp:nvSpPr>
        <dsp:cNvPr id="0" name=""/>
        <dsp:cNvSpPr/>
      </dsp:nvSpPr>
      <dsp:spPr>
        <a:xfrm>
          <a:off x="2966439" y="420740"/>
          <a:ext cx="1158769" cy="1158769"/>
        </a:xfrm>
        <a:prstGeom prst="mathPlus">
          <a:avLst/>
        </a:prstGeom>
        <a:gradFill rotWithShape="0">
          <a:gsLst>
            <a:gs pos="0">
              <a:schemeClr val="dk2">
                <a:tint val="60000"/>
                <a:hueOff val="0"/>
                <a:satOff val="0"/>
                <a:lumOff val="0"/>
                <a:alphaOff val="0"/>
                <a:satMod val="103000"/>
                <a:lumMod val="102000"/>
                <a:tint val="94000"/>
              </a:schemeClr>
            </a:gs>
            <a:gs pos="50000">
              <a:schemeClr val="dk2">
                <a:tint val="60000"/>
                <a:hueOff val="0"/>
                <a:satOff val="0"/>
                <a:lumOff val="0"/>
                <a:alphaOff val="0"/>
                <a:satMod val="110000"/>
                <a:lumMod val="100000"/>
                <a:shade val="100000"/>
              </a:schemeClr>
            </a:gs>
            <a:gs pos="100000">
              <a:schemeClr val="dk2">
                <a:tint val="60000"/>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fr-FR" sz="1500" kern="1200" dirty="0"/>
        </a:p>
      </dsp:txBody>
      <dsp:txXfrm>
        <a:off x="3120034" y="863853"/>
        <a:ext cx="851579" cy="272543"/>
      </dsp:txXfrm>
    </dsp:sp>
    <dsp:sp modelId="{DD3155E1-9DA0-4FBB-8146-53126CABCABA}">
      <dsp:nvSpPr>
        <dsp:cNvPr id="0" name=""/>
        <dsp:cNvSpPr/>
      </dsp:nvSpPr>
      <dsp:spPr>
        <a:xfrm>
          <a:off x="4287435" y="2372"/>
          <a:ext cx="1997878" cy="1997878"/>
        </a:xfrm>
        <a:prstGeom prst="ellipse">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4130" tIns="24130" rIns="24130" bIns="24130" numCol="1" spcCol="1270" anchor="ctr" anchorCtr="0">
          <a:noAutofit/>
        </a:bodyPr>
        <a:lstStyle/>
        <a:p>
          <a:pPr lvl="0" algn="ctr" defTabSz="844550" rtl="0">
            <a:lnSpc>
              <a:spcPct val="90000"/>
            </a:lnSpc>
            <a:spcBef>
              <a:spcPct val="0"/>
            </a:spcBef>
            <a:spcAft>
              <a:spcPct val="35000"/>
            </a:spcAft>
          </a:pPr>
          <a:r>
            <a:rPr lang="fr-BE" sz="1900" kern="1200" dirty="0" smtClean="0"/>
            <a:t>Le nombre d’électeurs ayant voté en personne</a:t>
          </a:r>
          <a:endParaRPr lang="fr-BE" sz="1900" kern="1200" dirty="0"/>
        </a:p>
      </dsp:txBody>
      <dsp:txXfrm>
        <a:off x="4580017" y="294954"/>
        <a:ext cx="1412714" cy="1412714"/>
      </dsp:txXfrm>
    </dsp:sp>
    <dsp:sp modelId="{656D58BF-4CF7-4A16-9F2A-858FA583C779}">
      <dsp:nvSpPr>
        <dsp:cNvPr id="0" name=""/>
        <dsp:cNvSpPr/>
      </dsp:nvSpPr>
      <dsp:spPr>
        <a:xfrm>
          <a:off x="6447541" y="420740"/>
          <a:ext cx="1158769" cy="1158769"/>
        </a:xfrm>
        <a:prstGeom prst="mathEqual">
          <a:avLst/>
        </a:prstGeom>
        <a:gradFill rotWithShape="0">
          <a:gsLst>
            <a:gs pos="0">
              <a:schemeClr val="dk2">
                <a:tint val="60000"/>
                <a:hueOff val="0"/>
                <a:satOff val="0"/>
                <a:lumOff val="0"/>
                <a:alphaOff val="0"/>
                <a:satMod val="103000"/>
                <a:lumMod val="102000"/>
                <a:tint val="94000"/>
              </a:schemeClr>
            </a:gs>
            <a:gs pos="50000">
              <a:schemeClr val="dk2">
                <a:tint val="60000"/>
                <a:hueOff val="0"/>
                <a:satOff val="0"/>
                <a:lumOff val="0"/>
                <a:alphaOff val="0"/>
                <a:satMod val="110000"/>
                <a:lumMod val="100000"/>
                <a:shade val="100000"/>
              </a:schemeClr>
            </a:gs>
            <a:gs pos="100000">
              <a:schemeClr val="dk2">
                <a:tint val="60000"/>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fr-FR" sz="1500" kern="1200" dirty="0"/>
        </a:p>
      </dsp:txBody>
      <dsp:txXfrm>
        <a:off x="6601136" y="659446"/>
        <a:ext cx="851579" cy="681357"/>
      </dsp:txXfrm>
    </dsp:sp>
    <dsp:sp modelId="{08E91BD6-F432-4174-B46F-80EC32462163}">
      <dsp:nvSpPr>
        <dsp:cNvPr id="0" name=""/>
        <dsp:cNvSpPr/>
      </dsp:nvSpPr>
      <dsp:spPr>
        <a:xfrm>
          <a:off x="894659" y="2372"/>
          <a:ext cx="1997878" cy="1997878"/>
        </a:xfrm>
        <a:prstGeom prst="ellipse">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4130" tIns="24130" rIns="24130" bIns="24130" numCol="1" spcCol="1270" anchor="ctr" anchorCtr="0">
          <a:noAutofit/>
        </a:bodyPr>
        <a:lstStyle/>
        <a:p>
          <a:pPr lvl="0" algn="ctr" defTabSz="844550" rtl="0">
            <a:lnSpc>
              <a:spcPct val="90000"/>
            </a:lnSpc>
            <a:spcBef>
              <a:spcPct val="0"/>
            </a:spcBef>
            <a:spcAft>
              <a:spcPct val="35000"/>
            </a:spcAft>
          </a:pPr>
          <a:r>
            <a:rPr lang="fr-BE" sz="1900" kern="1200" dirty="0" smtClean="0"/>
            <a:t>Le nombre d’électeurs ayant voté par procuration</a:t>
          </a:r>
          <a:endParaRPr lang="fr-BE" sz="1900" kern="1200" dirty="0"/>
        </a:p>
      </dsp:txBody>
      <dsp:txXfrm>
        <a:off x="1187241" y="294954"/>
        <a:ext cx="1412714" cy="1412714"/>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E296324-8B9C-4633-927C-585A6887208E}">
      <dsp:nvSpPr>
        <dsp:cNvPr id="0" name=""/>
        <dsp:cNvSpPr/>
      </dsp:nvSpPr>
      <dsp:spPr>
        <a:xfrm>
          <a:off x="0" y="315275"/>
          <a:ext cx="2894534" cy="1736720"/>
        </a:xfrm>
        <a:prstGeom prst="rect">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rtl="0">
            <a:lnSpc>
              <a:spcPct val="90000"/>
            </a:lnSpc>
            <a:spcBef>
              <a:spcPct val="0"/>
            </a:spcBef>
            <a:spcAft>
              <a:spcPct val="35000"/>
            </a:spcAft>
          </a:pPr>
          <a:r>
            <a:rPr lang="fr-BE" sz="2700" kern="1200" dirty="0" smtClean="0">
              <a:solidFill>
                <a:schemeClr val="tx1"/>
              </a:solidFill>
              <a:effectLst/>
            </a:rPr>
            <a:t>Communiquer avec une personne souffrant de troubles de la vue</a:t>
          </a:r>
          <a:endParaRPr lang="fr-BE" sz="2700" kern="1200" dirty="0">
            <a:solidFill>
              <a:schemeClr val="tx1"/>
            </a:solidFill>
            <a:effectLst/>
          </a:endParaRPr>
        </a:p>
      </dsp:txBody>
      <dsp:txXfrm>
        <a:off x="0" y="315275"/>
        <a:ext cx="2894534" cy="1736720"/>
      </dsp:txXfrm>
    </dsp:sp>
    <dsp:sp modelId="{D13DB193-E3BB-472D-AF95-218A7ECB7835}">
      <dsp:nvSpPr>
        <dsp:cNvPr id="0" name=""/>
        <dsp:cNvSpPr/>
      </dsp:nvSpPr>
      <dsp:spPr>
        <a:xfrm>
          <a:off x="3183988" y="315275"/>
          <a:ext cx="2894534" cy="1736720"/>
        </a:xfrm>
        <a:prstGeom prst="rect">
          <a:avLst/>
        </a:prstGeom>
        <a:gradFill rotWithShape="0">
          <a:gsLst>
            <a:gs pos="0">
              <a:schemeClr val="accent5">
                <a:hueOff val="-3676672"/>
                <a:satOff val="-5114"/>
                <a:lumOff val="-1961"/>
                <a:alphaOff val="0"/>
                <a:satMod val="103000"/>
                <a:lumMod val="102000"/>
                <a:tint val="94000"/>
              </a:schemeClr>
            </a:gs>
            <a:gs pos="50000">
              <a:schemeClr val="accent5">
                <a:hueOff val="-3676672"/>
                <a:satOff val="-5114"/>
                <a:lumOff val="-1961"/>
                <a:alphaOff val="0"/>
                <a:satMod val="110000"/>
                <a:lumMod val="100000"/>
                <a:shade val="100000"/>
              </a:schemeClr>
            </a:gs>
            <a:gs pos="100000">
              <a:schemeClr val="accent5">
                <a:hueOff val="-3676672"/>
                <a:satOff val="-5114"/>
                <a:lumOff val="-1961"/>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rtl="0">
            <a:lnSpc>
              <a:spcPct val="90000"/>
            </a:lnSpc>
            <a:spcBef>
              <a:spcPct val="0"/>
            </a:spcBef>
            <a:spcAft>
              <a:spcPct val="35000"/>
            </a:spcAft>
          </a:pPr>
          <a:r>
            <a:rPr lang="fr-BE" sz="2700" kern="1200" dirty="0" smtClean="0">
              <a:solidFill>
                <a:schemeClr val="tx1"/>
              </a:solidFill>
              <a:effectLst/>
            </a:rPr>
            <a:t>Communiquer avec une personne souffrant de troubles auditifs</a:t>
          </a:r>
          <a:endParaRPr lang="fr-BE" sz="2700" kern="1200" dirty="0">
            <a:solidFill>
              <a:schemeClr val="tx1"/>
            </a:solidFill>
            <a:effectLst/>
          </a:endParaRPr>
        </a:p>
      </dsp:txBody>
      <dsp:txXfrm>
        <a:off x="3183988" y="315275"/>
        <a:ext cx="2894534" cy="1736720"/>
      </dsp:txXfrm>
    </dsp:sp>
    <dsp:sp modelId="{97882760-A958-408A-960B-7AF5F35D9EA2}">
      <dsp:nvSpPr>
        <dsp:cNvPr id="0" name=""/>
        <dsp:cNvSpPr/>
      </dsp:nvSpPr>
      <dsp:spPr>
        <a:xfrm>
          <a:off x="6367976" y="315275"/>
          <a:ext cx="2894534" cy="1736720"/>
        </a:xfrm>
        <a:prstGeom prst="rect">
          <a:avLst/>
        </a:prstGeom>
        <a:gradFill rotWithShape="0">
          <a:gsLst>
            <a:gs pos="0">
              <a:schemeClr val="accent5">
                <a:hueOff val="-7353344"/>
                <a:satOff val="-10228"/>
                <a:lumOff val="-3922"/>
                <a:alphaOff val="0"/>
                <a:satMod val="103000"/>
                <a:lumMod val="102000"/>
                <a:tint val="94000"/>
              </a:schemeClr>
            </a:gs>
            <a:gs pos="50000">
              <a:schemeClr val="accent5">
                <a:hueOff val="-7353344"/>
                <a:satOff val="-10228"/>
                <a:lumOff val="-3922"/>
                <a:alphaOff val="0"/>
                <a:satMod val="110000"/>
                <a:lumMod val="100000"/>
                <a:shade val="100000"/>
              </a:schemeClr>
            </a:gs>
            <a:gs pos="100000">
              <a:schemeClr val="accent5">
                <a:hueOff val="-7353344"/>
                <a:satOff val="-10228"/>
                <a:lumOff val="-3922"/>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rtl="0">
            <a:lnSpc>
              <a:spcPct val="90000"/>
            </a:lnSpc>
            <a:spcBef>
              <a:spcPct val="0"/>
            </a:spcBef>
            <a:spcAft>
              <a:spcPct val="35000"/>
            </a:spcAft>
          </a:pPr>
          <a:r>
            <a:rPr lang="fr-BE" sz="2700" kern="1200" dirty="0" smtClean="0">
              <a:solidFill>
                <a:schemeClr val="tx1"/>
              </a:solidFill>
              <a:effectLst/>
            </a:rPr>
            <a:t>Communiquer avec une personne souffrant d'une maladie mentale</a:t>
          </a:r>
          <a:endParaRPr lang="fr-BE" sz="2700" kern="1200" dirty="0">
            <a:solidFill>
              <a:schemeClr val="tx1"/>
            </a:solidFill>
            <a:effectLst/>
          </a:endParaRPr>
        </a:p>
      </dsp:txBody>
      <dsp:txXfrm>
        <a:off x="6367976" y="315275"/>
        <a:ext cx="2894534" cy="1736720"/>
      </dsp:txXfrm>
    </dsp:sp>
  </dsp:spTree>
</dsp:drawing>
</file>

<file path=ppt/diagrams/layout1.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arrow6">
  <dgm:title val=""/>
  <dgm:desc val=""/>
  <dgm:catLst>
    <dgm:cat type="relationship" pri="4000"/>
    <dgm:cat type="process" pri="29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ctr"/>
      <dgm:param type="vertAlign" val="mid"/>
      <dgm:param type="ar" val="2.5"/>
    </dgm:alg>
    <dgm:shape xmlns:r="http://schemas.openxmlformats.org/officeDocument/2006/relationships" r:blip="">
      <dgm:adjLst/>
    </dgm:shape>
    <dgm:presOf/>
    <dgm:constrLst>
      <dgm:constr type="primFontSz" for="des" ptType="node" op="equ"/>
      <dgm:constr type="w" for="ch" forName="ribbon" refType="h" refFor="ch" refForName="ribbon" fact="2.5"/>
      <dgm:constr type="h" for="ch" forName="leftArrowText" refType="h" fact="0.49"/>
      <dgm:constr type="ctrY" for="ch" forName="leftArrowText" refType="ctrY" refFor="ch" refForName="ribbon"/>
      <dgm:constr type="ctrYOff" for="ch" forName="leftArrowText" refType="h" refFor="ch" refForName="ribbon" fact="-0.08"/>
      <dgm:constr type="l" for="ch" forName="leftArrowText" refType="w" refFor="ch" refForName="ribbon" fact="0.12"/>
      <dgm:constr type="r" for="ch" forName="leftArrowText" refType="w" refFor="ch" refForName="ribbon" fact="0.45"/>
      <dgm:constr type="h" for="ch" forName="rightArrowText" refType="h" fact="0.49"/>
      <dgm:constr type="ctrY" for="ch" forName="rightArrowText" refType="ctrY" refFor="ch" refForName="ribbon"/>
      <dgm:constr type="ctrYOff" for="ch" forName="rightArrowText" refType="h" refFor="ch" refForName="ribbon" fact="0.08"/>
      <dgm:constr type="l" for="ch" forName="rightArrowText" refType="w" refFor="ch" refForName="ribbon" fact="0.5"/>
      <dgm:constr type="r" for="ch" forName="rightArrowText" refType="w" refFor="ch" refForName="ribbon" fact="0.89"/>
    </dgm:constrLst>
    <dgm:ruleLst/>
    <dgm:choose name="Name0">
      <dgm:if name="Name1" axis="ch" ptType="node" func="cnt" op="gte" val="1">
        <dgm:layoutNode name="ribbon" styleLbl="node1">
          <dgm:alg type="sp"/>
          <dgm:shape xmlns:r="http://schemas.openxmlformats.org/officeDocument/2006/relationships" type="leftRightRibbon" r:blip="">
            <dgm:adjLst/>
          </dgm:shape>
          <dgm:presOf/>
          <dgm:constrLst/>
          <dgm:ruleLst/>
        </dgm:layoutNode>
        <dgm:layoutNode name="leftArrowText" styleLbl="node1">
          <dgm:varLst>
            <dgm:chMax val="0"/>
            <dgm:bulletEnabled val="1"/>
          </dgm:varLst>
          <dgm:alg type="tx">
            <dgm:param type="txAnchorVertCh" val="mid"/>
          </dgm:alg>
          <dgm:shape xmlns:r="http://schemas.openxmlformats.org/officeDocument/2006/relationships" type="rect" r:blip="" hideGeom="1">
            <dgm:adjLst/>
          </dgm:shape>
          <dgm:choose name="Name2">
            <dgm:if name="Name3" func="var" arg="dir" op="equ" val="norm">
              <dgm:presOf axis="ch desOrSelf" ptType="node node" st="1 1" cnt="1 0"/>
            </dgm:if>
            <dgm:else name="Name4">
              <dgm:presOf axis="ch desOrSelf" ptType="node node" st="2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layoutNode name="rightArrowText" styleLbl="node1">
          <dgm:varLst>
            <dgm:chMax val="0"/>
            <dgm:bulletEnabled val="1"/>
          </dgm:varLst>
          <dgm:alg type="tx">
            <dgm:param type="txAnchorVertCh" val="mid"/>
          </dgm:alg>
          <dgm:shape xmlns:r="http://schemas.openxmlformats.org/officeDocument/2006/relationships" type="rect" r:blip="" hideGeom="1">
            <dgm:adjLst/>
          </dgm:shape>
          <dgm:choose name="Name5">
            <dgm:if name="Name6" func="var" arg="dir" op="equ" val="norm">
              <dgm:presOf axis="ch desOrSelf" ptType="node node" st="2 1" cnt="1 0"/>
            </dgm:if>
            <dgm:else name="Name7">
              <dgm:presOf axis="ch desOrSelf" ptType="node node" st="1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if>
      <dgm:else name="Name8"/>
    </dgm:choose>
  </dgm:layoutNode>
</dgm:layoutDef>
</file>

<file path=ppt/diagrams/layout5.xml><?xml version="1.0" encoding="utf-8"?>
<dgm:layoutDef xmlns:dgm="http://schemas.openxmlformats.org/drawingml/2006/diagram" xmlns:a="http://schemas.openxmlformats.org/drawingml/2006/main" uniqueId="urn:microsoft.com/office/officeart/2005/8/layout/hProcess6">
  <dgm:title val=""/>
  <dgm:desc val=""/>
  <dgm:catLst>
    <dgm:cat type="process"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theList">
    <dgm:varLst>
      <dgm:dir/>
      <dgm:animLvl val="lvl"/>
      <dgm:resizeHandles val="exact"/>
    </dgm:varLst>
    <dgm:choose name="Name0">
      <dgm:if name="Name1" func="var" arg="dir" op="equ" val="norm">
        <dgm:alg type="lin">
          <dgm:param type="linDir" val="fromL"/>
          <dgm:param type="nodeHorzAlign" val="l"/>
        </dgm:alg>
      </dgm:if>
      <dgm:else name="Name2">
        <dgm:alg type="lin">
          <dgm:param type="linDir" val="fromR"/>
          <dgm:param type="nodeHorzAlign" val="r"/>
        </dgm:alg>
      </dgm:else>
    </dgm:choose>
    <dgm:shape xmlns:r="http://schemas.openxmlformats.org/officeDocument/2006/relationships" r:blip="">
      <dgm:adjLst/>
    </dgm:shape>
    <dgm:presOf/>
    <dgm:constrLst>
      <dgm:constr type="w" for="ch" forName="compNode" refType="w"/>
      <dgm:constr type="h" for="ch" forName="compNode" refType="w" refFor="ch" refForName="compNode" fact="0.7"/>
      <dgm:constr type="ctrY" for="ch" forName="compNode" refType="h" fact="0.5"/>
      <dgm:constr type="w" for="ch" forName="aSpace" refType="w" fact="0.05"/>
      <dgm:constr type="primFontSz" for="des" forName="childTextHidden" op="equ" val="65"/>
      <dgm:constr type="primFontSz" for="des" forName="parentText" op="equ"/>
    </dgm:constrLst>
    <dgm:ruleLst/>
    <dgm:forEach name="aNodeForEach" axis="ch" ptType="node">
      <dgm:layoutNode name="compNode">
        <dgm:alg type="composite">
          <dgm:param type="ar" val="1.43"/>
        </dgm:alg>
        <dgm:shape xmlns:r="http://schemas.openxmlformats.org/officeDocument/2006/relationships" r:blip="">
          <dgm:adjLst/>
        </dgm:shape>
        <dgm:presOf/>
        <dgm:choose name="Name3">
          <dgm:if name="Name4" func="var" arg="dir" op="equ" val="norm">
            <dgm:constrLst>
              <dgm:constr type="w" for="ch" forName="childTextVisible" refType="w" fact="0.8"/>
              <dgm:constr type="h" for="ch" forName="childTextVisible" refType="h"/>
              <dgm:constr type="r" for="ch" forName="childTextVisible" refType="w"/>
              <dgm:constr type="w" for="ch" forName="childTextHidden" refType="w" fact="0.6"/>
              <dgm:constr type="h" for="ch" forName="childTextHidden" refType="h"/>
              <dgm:constr type="r" for="ch" forName="childTextHidden" refType="w"/>
              <dgm:constr type="l" for="ch" forName="parentText"/>
              <dgm:constr type="w" for="ch" forName="parentText" refType="w" fact="0.4"/>
              <dgm:constr type="h" for="ch" forName="parentText" refType="w" refFor="ch" refForName="parentText" op="equ"/>
              <dgm:constr type="ctrY" for="ch" forName="parentText" refType="h" fact="0.5"/>
            </dgm:constrLst>
          </dgm:if>
          <dgm:else name="Name5">
            <dgm:constrLst>
              <dgm:constr type="w" for="ch" forName="childTextVisible" refType="w" fact="0.8"/>
              <dgm:constr type="h" for="ch" forName="childTextVisible" refType="h"/>
              <dgm:constr type="l" for="ch" forName="childTextVisible"/>
              <dgm:constr type="w" for="ch" forName="childTextHidden" refType="w" fact="0.6"/>
              <dgm:constr type="h" for="ch" forName="childTextHidden" refType="h"/>
              <dgm:constr type="l" for="ch" forName="childTextHidden"/>
              <dgm:constr type="r" for="ch" forName="parentText" refType="w"/>
              <dgm:constr type="w" for="ch" forName="parentText" refType="w" fact="0.4"/>
              <dgm:constr type="h" for="ch" forName="parentText" refType="w" refFor="ch" refForName="parentText" op="equ"/>
              <dgm:constr type="ctrY" for="ch" forName="parentText" refType="h" fact="0.5"/>
            </dgm:constrLst>
          </dgm:else>
        </dgm:choose>
        <dgm:ruleLst/>
        <dgm:layoutNode name="noGeometry">
          <dgm:alg type="sp"/>
          <dgm:shape xmlns:r="http://schemas.openxmlformats.org/officeDocument/2006/relationships" r:blip="">
            <dgm:adjLst/>
          </dgm:shape>
          <dgm:presOf/>
          <dgm:constrLst/>
          <dgm:ruleLst/>
        </dgm:layoutNode>
        <dgm:layoutNode name="childTextVisible" styleLbl="bgAccFollowNode1">
          <dgm:varLst>
            <dgm:bulletEnabled val="1"/>
          </dgm:varLst>
          <dgm:alg type="sp"/>
          <dgm:choose name="Name6">
            <dgm:if name="Name7" func="var" arg="dir" op="equ" val="norm">
              <dgm:shape xmlns:r="http://schemas.openxmlformats.org/officeDocument/2006/relationships" type="rightArrow" r:blip="">
                <dgm:adjLst>
                  <dgm:adj idx="1" val="0.7"/>
                  <dgm:adj idx="2" val="0.5"/>
                </dgm:adjLst>
              </dgm:shape>
            </dgm:if>
            <dgm:else name="Name8">
              <dgm:shape xmlns:r="http://schemas.openxmlformats.org/officeDocument/2006/relationships" type="leftArrow" r:blip="">
                <dgm:adjLst>
                  <dgm:adj idx="1" val="0.7"/>
                  <dgm:adj idx="2" val="0.5"/>
                </dgm:adjLst>
              </dgm:shape>
            </dgm:else>
          </dgm:choose>
          <dgm:presOf axis="des" ptType="node"/>
          <dgm:constrLst/>
          <dgm:ruleLst/>
        </dgm:layoutNode>
        <dgm:layoutNode name="childTextHidden" styleLbl="bgAccFollowNode1">
          <dgm:choose name="Name9">
            <dgm:if name="Name10" axis="des followSib" ptType="node node" st="1 1" cnt="1 0" func="cnt" op="gte" val="1">
              <dgm:alg type="tx">
                <dgm:param type="stBulletLvl" val="1"/>
                <dgm:param type="txAnchorVertCh" val="mid"/>
              </dgm:alg>
            </dgm:if>
            <dgm:else name="Name11">
              <dgm:alg type="tx">
                <dgm:param type="stBulletLvl" val="2"/>
                <dgm:param type="txAnchorVertCh" val="mid"/>
              </dgm:alg>
            </dgm:else>
          </dgm:choose>
          <dgm:choose name="Name12">
            <dgm:if name="Name13" func="var" arg="dir" op="equ" val="norm">
              <dgm:shape xmlns:r="http://schemas.openxmlformats.org/officeDocument/2006/relationships" type="rightArrow" r:blip="" hideGeom="1">
                <dgm:adjLst>
                  <dgm:adj idx="1" val="0.7"/>
                  <dgm:adj idx="2" val="0.5"/>
                </dgm:adjLst>
              </dgm:shape>
            </dgm:if>
            <dgm:else name="Name14">
              <dgm:shape xmlns:r="http://schemas.openxmlformats.org/officeDocument/2006/relationships" type="leftArrow" r:blip="" hideGeom="1">
                <dgm:adjLst>
                  <dgm:adj idx="1" val="0.7"/>
                  <dgm:adj idx="2" val="0.5"/>
                </dgm:adjLst>
              </dgm:shape>
            </dgm:else>
          </dgm:choose>
          <dgm:presOf axis="des" ptType="node"/>
          <dgm:constrLst>
            <dgm:constr type="secFontSz" refType="primFontSz"/>
            <dgm:constr type="tMarg" refType="primFontSz" fact="0.05"/>
            <dgm:constr type="bMarg" refType="primFontSz" fact="0.05"/>
            <dgm:constr type="rMarg" refType="primFontSz" fact="0.1"/>
            <dgm:constr type="lMarg" refType="primFontSz" fact="0.2"/>
          </dgm:constrLst>
          <dgm:ruleLst>
            <dgm:rule type="primFontSz" val="5" fact="NaN" max="NaN"/>
          </dgm:ruleLst>
        </dgm:layoutNode>
        <dgm:layoutNode name="parentText" styleLbl="node1">
          <dgm:varLst>
            <dgm:chMax val="1"/>
            <dgm:bulletEnabled val="1"/>
          </dgm:varLst>
          <dgm:alg type="tx"/>
          <dgm:shape xmlns:r="http://schemas.openxmlformats.org/officeDocument/2006/relationships" type="ellipse" r:blip="">
            <dgm:adjLst/>
          </dgm:shape>
          <dgm:presOf axis="self"/>
          <dgm:constrLst>
            <dgm:constr type="primFontSz" val="65"/>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choose name="Name15">
        <dgm:if name="Name16" axis="self" ptType="node" func="revPos" op="gte" val="2">
          <dgm:layoutNode name="aSpace">
            <dgm:alg type="sp"/>
            <dgm:shape xmlns:r="http://schemas.openxmlformats.org/officeDocument/2006/relationships" r:blip="">
              <dgm:adjLst/>
            </dgm:shape>
            <dgm:presOf/>
            <dgm:constrLst/>
            <dgm:ruleLst/>
          </dgm:layoutNode>
        </dgm:if>
        <dgm:else name="Name17"/>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hProcess6">
  <dgm:title val=""/>
  <dgm:desc val=""/>
  <dgm:catLst>
    <dgm:cat type="process"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theList">
    <dgm:varLst>
      <dgm:dir/>
      <dgm:animLvl val="lvl"/>
      <dgm:resizeHandles val="exact"/>
    </dgm:varLst>
    <dgm:choose name="Name0">
      <dgm:if name="Name1" func="var" arg="dir" op="equ" val="norm">
        <dgm:alg type="lin">
          <dgm:param type="linDir" val="fromL"/>
          <dgm:param type="nodeHorzAlign" val="l"/>
        </dgm:alg>
      </dgm:if>
      <dgm:else name="Name2">
        <dgm:alg type="lin">
          <dgm:param type="linDir" val="fromR"/>
          <dgm:param type="nodeHorzAlign" val="r"/>
        </dgm:alg>
      </dgm:else>
    </dgm:choose>
    <dgm:shape xmlns:r="http://schemas.openxmlformats.org/officeDocument/2006/relationships" r:blip="">
      <dgm:adjLst/>
    </dgm:shape>
    <dgm:presOf/>
    <dgm:constrLst>
      <dgm:constr type="w" for="ch" forName="compNode" refType="w"/>
      <dgm:constr type="h" for="ch" forName="compNode" refType="w" refFor="ch" refForName="compNode" fact="0.7"/>
      <dgm:constr type="ctrY" for="ch" forName="compNode" refType="h" fact="0.5"/>
      <dgm:constr type="w" for="ch" forName="aSpace" refType="w" fact="0.05"/>
      <dgm:constr type="primFontSz" for="des" forName="childTextHidden" op="equ" val="65"/>
      <dgm:constr type="primFontSz" for="des" forName="parentText" op="equ"/>
    </dgm:constrLst>
    <dgm:ruleLst/>
    <dgm:forEach name="aNodeForEach" axis="ch" ptType="node">
      <dgm:layoutNode name="compNode">
        <dgm:alg type="composite">
          <dgm:param type="ar" val="1.43"/>
        </dgm:alg>
        <dgm:shape xmlns:r="http://schemas.openxmlformats.org/officeDocument/2006/relationships" r:blip="">
          <dgm:adjLst/>
        </dgm:shape>
        <dgm:presOf/>
        <dgm:choose name="Name3">
          <dgm:if name="Name4" func="var" arg="dir" op="equ" val="norm">
            <dgm:constrLst>
              <dgm:constr type="w" for="ch" forName="childTextVisible" refType="w" fact="0.8"/>
              <dgm:constr type="h" for="ch" forName="childTextVisible" refType="h"/>
              <dgm:constr type="r" for="ch" forName="childTextVisible" refType="w"/>
              <dgm:constr type="w" for="ch" forName="childTextHidden" refType="w" fact="0.6"/>
              <dgm:constr type="h" for="ch" forName="childTextHidden" refType="h"/>
              <dgm:constr type="r" for="ch" forName="childTextHidden" refType="w"/>
              <dgm:constr type="l" for="ch" forName="parentText"/>
              <dgm:constr type="w" for="ch" forName="parentText" refType="w" fact="0.4"/>
              <dgm:constr type="h" for="ch" forName="parentText" refType="w" refFor="ch" refForName="parentText" op="equ"/>
              <dgm:constr type="ctrY" for="ch" forName="parentText" refType="h" fact="0.5"/>
            </dgm:constrLst>
          </dgm:if>
          <dgm:else name="Name5">
            <dgm:constrLst>
              <dgm:constr type="w" for="ch" forName="childTextVisible" refType="w" fact="0.8"/>
              <dgm:constr type="h" for="ch" forName="childTextVisible" refType="h"/>
              <dgm:constr type="l" for="ch" forName="childTextVisible"/>
              <dgm:constr type="w" for="ch" forName="childTextHidden" refType="w" fact="0.6"/>
              <dgm:constr type="h" for="ch" forName="childTextHidden" refType="h"/>
              <dgm:constr type="l" for="ch" forName="childTextHidden"/>
              <dgm:constr type="r" for="ch" forName="parentText" refType="w"/>
              <dgm:constr type="w" for="ch" forName="parentText" refType="w" fact="0.4"/>
              <dgm:constr type="h" for="ch" forName="parentText" refType="w" refFor="ch" refForName="parentText" op="equ"/>
              <dgm:constr type="ctrY" for="ch" forName="parentText" refType="h" fact="0.5"/>
            </dgm:constrLst>
          </dgm:else>
        </dgm:choose>
        <dgm:ruleLst/>
        <dgm:layoutNode name="noGeometry">
          <dgm:alg type="sp"/>
          <dgm:shape xmlns:r="http://schemas.openxmlformats.org/officeDocument/2006/relationships" r:blip="">
            <dgm:adjLst/>
          </dgm:shape>
          <dgm:presOf/>
          <dgm:constrLst/>
          <dgm:ruleLst/>
        </dgm:layoutNode>
        <dgm:layoutNode name="childTextVisible" styleLbl="bgAccFollowNode1">
          <dgm:varLst>
            <dgm:bulletEnabled val="1"/>
          </dgm:varLst>
          <dgm:alg type="sp"/>
          <dgm:choose name="Name6">
            <dgm:if name="Name7" func="var" arg="dir" op="equ" val="norm">
              <dgm:shape xmlns:r="http://schemas.openxmlformats.org/officeDocument/2006/relationships" type="rightArrow" r:blip="">
                <dgm:adjLst>
                  <dgm:adj idx="1" val="0.7"/>
                  <dgm:adj idx="2" val="0.5"/>
                </dgm:adjLst>
              </dgm:shape>
            </dgm:if>
            <dgm:else name="Name8">
              <dgm:shape xmlns:r="http://schemas.openxmlformats.org/officeDocument/2006/relationships" type="leftArrow" r:blip="">
                <dgm:adjLst>
                  <dgm:adj idx="1" val="0.7"/>
                  <dgm:adj idx="2" val="0.5"/>
                </dgm:adjLst>
              </dgm:shape>
            </dgm:else>
          </dgm:choose>
          <dgm:presOf axis="des" ptType="node"/>
          <dgm:constrLst/>
          <dgm:ruleLst/>
        </dgm:layoutNode>
        <dgm:layoutNode name="childTextHidden" styleLbl="bgAccFollowNode1">
          <dgm:choose name="Name9">
            <dgm:if name="Name10" axis="des followSib" ptType="node node" st="1 1" cnt="1 0" func="cnt" op="gte" val="1">
              <dgm:alg type="tx">
                <dgm:param type="stBulletLvl" val="1"/>
                <dgm:param type="txAnchorVertCh" val="mid"/>
              </dgm:alg>
            </dgm:if>
            <dgm:else name="Name11">
              <dgm:alg type="tx">
                <dgm:param type="stBulletLvl" val="2"/>
                <dgm:param type="txAnchorVertCh" val="mid"/>
              </dgm:alg>
            </dgm:else>
          </dgm:choose>
          <dgm:choose name="Name12">
            <dgm:if name="Name13" func="var" arg="dir" op="equ" val="norm">
              <dgm:shape xmlns:r="http://schemas.openxmlformats.org/officeDocument/2006/relationships" type="rightArrow" r:blip="" hideGeom="1">
                <dgm:adjLst>
                  <dgm:adj idx="1" val="0.7"/>
                  <dgm:adj idx="2" val="0.5"/>
                </dgm:adjLst>
              </dgm:shape>
            </dgm:if>
            <dgm:else name="Name14">
              <dgm:shape xmlns:r="http://schemas.openxmlformats.org/officeDocument/2006/relationships" type="leftArrow" r:blip="" hideGeom="1">
                <dgm:adjLst>
                  <dgm:adj idx="1" val="0.7"/>
                  <dgm:adj idx="2" val="0.5"/>
                </dgm:adjLst>
              </dgm:shape>
            </dgm:else>
          </dgm:choose>
          <dgm:presOf axis="des" ptType="node"/>
          <dgm:constrLst>
            <dgm:constr type="secFontSz" refType="primFontSz"/>
            <dgm:constr type="tMarg" refType="primFontSz" fact="0.05"/>
            <dgm:constr type="bMarg" refType="primFontSz" fact="0.05"/>
            <dgm:constr type="rMarg" refType="primFontSz" fact="0.1"/>
            <dgm:constr type="lMarg" refType="primFontSz" fact="0.2"/>
          </dgm:constrLst>
          <dgm:ruleLst>
            <dgm:rule type="primFontSz" val="5" fact="NaN" max="NaN"/>
          </dgm:ruleLst>
        </dgm:layoutNode>
        <dgm:layoutNode name="parentText" styleLbl="node1">
          <dgm:varLst>
            <dgm:chMax val="1"/>
            <dgm:bulletEnabled val="1"/>
          </dgm:varLst>
          <dgm:alg type="tx"/>
          <dgm:shape xmlns:r="http://schemas.openxmlformats.org/officeDocument/2006/relationships" type="ellipse" r:blip="">
            <dgm:adjLst/>
          </dgm:shape>
          <dgm:presOf axis="self"/>
          <dgm:constrLst>
            <dgm:constr type="primFontSz" val="65"/>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choose name="Name15">
        <dgm:if name="Name16" axis="self" ptType="node" func="revPos" op="gte" val="2">
          <dgm:layoutNode name="aSpace">
            <dgm:alg type="sp"/>
            <dgm:shape xmlns:r="http://schemas.openxmlformats.org/officeDocument/2006/relationships" r:blip="">
              <dgm:adjLst/>
            </dgm:shape>
            <dgm:presOf/>
            <dgm:constrLst/>
            <dgm:ruleLst/>
          </dgm:layoutNode>
        </dgm:if>
        <dgm:else name="Name17"/>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1" y="0"/>
            <a:ext cx="2945659" cy="498055"/>
          </a:xfrm>
          <a:prstGeom prst="rect">
            <a:avLst/>
          </a:prstGeom>
        </p:spPr>
        <p:txBody>
          <a:bodyPr vert="horz" lIns="91440" tIns="45720" rIns="91440" bIns="45720" rtlCol="0"/>
          <a:lstStyle>
            <a:lvl1pPr algn="l">
              <a:defRPr sz="1200"/>
            </a:lvl1pPr>
          </a:lstStyle>
          <a:p>
            <a:endParaRPr lang="fr-BE"/>
          </a:p>
        </p:txBody>
      </p:sp>
      <p:sp>
        <p:nvSpPr>
          <p:cNvPr id="3" name="Espace réservé de la date 2"/>
          <p:cNvSpPr>
            <a:spLocks noGrp="1"/>
          </p:cNvSpPr>
          <p:nvPr>
            <p:ph type="dt" sz="quarter" idx="1"/>
          </p:nvPr>
        </p:nvSpPr>
        <p:spPr>
          <a:xfrm>
            <a:off x="3850444" y="0"/>
            <a:ext cx="2945659" cy="498055"/>
          </a:xfrm>
          <a:prstGeom prst="rect">
            <a:avLst/>
          </a:prstGeom>
        </p:spPr>
        <p:txBody>
          <a:bodyPr vert="horz" lIns="91440" tIns="45720" rIns="91440" bIns="45720" rtlCol="0"/>
          <a:lstStyle>
            <a:lvl1pPr algn="r">
              <a:defRPr sz="1200"/>
            </a:lvl1pPr>
          </a:lstStyle>
          <a:p>
            <a:fld id="{A24CB6DA-2636-4E2E-90F0-B3FBB2ED4E3F}" type="datetimeFigureOut">
              <a:rPr lang="fr-BE" smtClean="0"/>
              <a:t>14-05-24</a:t>
            </a:fld>
            <a:endParaRPr lang="fr-BE"/>
          </a:p>
        </p:txBody>
      </p:sp>
      <p:sp>
        <p:nvSpPr>
          <p:cNvPr id="4" name="Espace réservé du pied de page 3"/>
          <p:cNvSpPr>
            <a:spLocks noGrp="1"/>
          </p:cNvSpPr>
          <p:nvPr>
            <p:ph type="ftr" sz="quarter" idx="2"/>
          </p:nvPr>
        </p:nvSpPr>
        <p:spPr>
          <a:xfrm>
            <a:off x="1" y="9428584"/>
            <a:ext cx="2945659" cy="498055"/>
          </a:xfrm>
          <a:prstGeom prst="rect">
            <a:avLst/>
          </a:prstGeom>
        </p:spPr>
        <p:txBody>
          <a:bodyPr vert="horz" lIns="91440" tIns="45720" rIns="91440" bIns="45720" rtlCol="0" anchor="b"/>
          <a:lstStyle>
            <a:lvl1pPr algn="l">
              <a:defRPr sz="1200"/>
            </a:lvl1pPr>
          </a:lstStyle>
          <a:p>
            <a:endParaRPr lang="fr-BE"/>
          </a:p>
        </p:txBody>
      </p:sp>
      <p:sp>
        <p:nvSpPr>
          <p:cNvPr id="5" name="Espace réservé du numéro de diapositive 4"/>
          <p:cNvSpPr>
            <a:spLocks noGrp="1"/>
          </p:cNvSpPr>
          <p:nvPr>
            <p:ph type="sldNum" sz="quarter" idx="3"/>
          </p:nvPr>
        </p:nvSpPr>
        <p:spPr>
          <a:xfrm>
            <a:off x="3850444" y="9428584"/>
            <a:ext cx="2945659" cy="498055"/>
          </a:xfrm>
          <a:prstGeom prst="rect">
            <a:avLst/>
          </a:prstGeom>
        </p:spPr>
        <p:txBody>
          <a:bodyPr vert="horz" lIns="91440" tIns="45720" rIns="91440" bIns="45720" rtlCol="0" anchor="b"/>
          <a:lstStyle>
            <a:lvl1pPr algn="r">
              <a:defRPr sz="1200"/>
            </a:lvl1pPr>
          </a:lstStyle>
          <a:p>
            <a:fld id="{02B4C8E7-58AD-48DC-8102-7D5E11715034}" type="slidenum">
              <a:rPr lang="fr-BE" smtClean="0"/>
              <a:t>‹N°›</a:t>
            </a:fld>
            <a:endParaRPr lang="fr-BE"/>
          </a:p>
        </p:txBody>
      </p:sp>
    </p:spTree>
    <p:extLst>
      <p:ext uri="{BB962C8B-B14F-4D97-AF65-F5344CB8AC3E}">
        <p14:creationId xmlns:p14="http://schemas.microsoft.com/office/powerpoint/2010/main" val="301109472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1" y="0"/>
            <a:ext cx="2945659" cy="498055"/>
          </a:xfrm>
          <a:prstGeom prst="rect">
            <a:avLst/>
          </a:prstGeom>
        </p:spPr>
        <p:txBody>
          <a:bodyPr vert="horz" lIns="91440" tIns="45720" rIns="91440" bIns="45720" rtlCol="0"/>
          <a:lstStyle>
            <a:lvl1pPr algn="l">
              <a:defRPr sz="1200"/>
            </a:lvl1pPr>
          </a:lstStyle>
          <a:p>
            <a:endParaRPr lang="fr-BE"/>
          </a:p>
        </p:txBody>
      </p:sp>
      <p:sp>
        <p:nvSpPr>
          <p:cNvPr id="3" name="Espace réservé de la date 2"/>
          <p:cNvSpPr>
            <a:spLocks noGrp="1"/>
          </p:cNvSpPr>
          <p:nvPr>
            <p:ph type="dt" idx="1"/>
          </p:nvPr>
        </p:nvSpPr>
        <p:spPr>
          <a:xfrm>
            <a:off x="3850444" y="0"/>
            <a:ext cx="2945659" cy="498055"/>
          </a:xfrm>
          <a:prstGeom prst="rect">
            <a:avLst/>
          </a:prstGeom>
        </p:spPr>
        <p:txBody>
          <a:bodyPr vert="horz" lIns="91440" tIns="45720" rIns="91440" bIns="45720" rtlCol="0"/>
          <a:lstStyle>
            <a:lvl1pPr algn="r">
              <a:defRPr sz="1200"/>
            </a:lvl1pPr>
          </a:lstStyle>
          <a:p>
            <a:fld id="{1768AC57-1A30-492C-BED8-163914FAEF84}" type="datetimeFigureOut">
              <a:rPr lang="fr-BE" smtClean="0"/>
              <a:t>14-05-24</a:t>
            </a:fld>
            <a:endParaRPr lang="fr-BE"/>
          </a:p>
        </p:txBody>
      </p:sp>
      <p:sp>
        <p:nvSpPr>
          <p:cNvPr id="4" name="Espace réservé de l'image des diapositives 3"/>
          <p:cNvSpPr>
            <a:spLocks noGrp="1" noRot="1" noChangeAspect="1"/>
          </p:cNvSpPr>
          <p:nvPr>
            <p:ph type="sldImg" idx="2"/>
          </p:nvPr>
        </p:nvSpPr>
        <p:spPr>
          <a:xfrm>
            <a:off x="425450" y="1243013"/>
            <a:ext cx="5946775" cy="3346450"/>
          </a:xfrm>
          <a:prstGeom prst="rect">
            <a:avLst/>
          </a:prstGeom>
          <a:noFill/>
          <a:ln w="12700">
            <a:solidFill>
              <a:prstClr val="black"/>
            </a:solidFill>
          </a:ln>
        </p:spPr>
        <p:txBody>
          <a:bodyPr vert="horz" lIns="91440" tIns="45720" rIns="91440" bIns="45720" rtlCol="0" anchor="ctr"/>
          <a:lstStyle/>
          <a:p>
            <a:endParaRPr lang="fr-BE"/>
          </a:p>
        </p:txBody>
      </p:sp>
      <p:sp>
        <p:nvSpPr>
          <p:cNvPr id="5" name="Espace réservé des notes 4"/>
          <p:cNvSpPr>
            <a:spLocks noGrp="1"/>
          </p:cNvSpPr>
          <p:nvPr>
            <p:ph type="body" sz="quarter" idx="3"/>
          </p:nvPr>
        </p:nvSpPr>
        <p:spPr>
          <a:xfrm>
            <a:off x="679768" y="4777195"/>
            <a:ext cx="5438140" cy="3908614"/>
          </a:xfrm>
          <a:prstGeom prst="rect">
            <a:avLst/>
          </a:prstGeom>
        </p:spPr>
        <p:txBody>
          <a:bodyPr vert="horz" lIns="91440" tIns="45720" rIns="91440" bIns="45720" rtlCol="0"/>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6" name="Espace réservé du pied de page 5"/>
          <p:cNvSpPr>
            <a:spLocks noGrp="1"/>
          </p:cNvSpPr>
          <p:nvPr>
            <p:ph type="ftr" sz="quarter" idx="4"/>
          </p:nvPr>
        </p:nvSpPr>
        <p:spPr>
          <a:xfrm>
            <a:off x="1" y="9428584"/>
            <a:ext cx="2945659" cy="498055"/>
          </a:xfrm>
          <a:prstGeom prst="rect">
            <a:avLst/>
          </a:prstGeom>
        </p:spPr>
        <p:txBody>
          <a:bodyPr vert="horz" lIns="91440" tIns="45720" rIns="91440" bIns="45720" rtlCol="0" anchor="b"/>
          <a:lstStyle>
            <a:lvl1pPr algn="l">
              <a:defRPr sz="1200"/>
            </a:lvl1pPr>
          </a:lstStyle>
          <a:p>
            <a:endParaRPr lang="fr-BE"/>
          </a:p>
        </p:txBody>
      </p:sp>
      <p:sp>
        <p:nvSpPr>
          <p:cNvPr id="7" name="Espace réservé du numéro de diapositive 6"/>
          <p:cNvSpPr>
            <a:spLocks noGrp="1"/>
          </p:cNvSpPr>
          <p:nvPr>
            <p:ph type="sldNum" sz="quarter" idx="5"/>
          </p:nvPr>
        </p:nvSpPr>
        <p:spPr>
          <a:xfrm>
            <a:off x="3850444" y="9428584"/>
            <a:ext cx="2945659" cy="498055"/>
          </a:xfrm>
          <a:prstGeom prst="rect">
            <a:avLst/>
          </a:prstGeom>
        </p:spPr>
        <p:txBody>
          <a:bodyPr vert="horz" lIns="91440" tIns="45720" rIns="91440" bIns="45720" rtlCol="0" anchor="b"/>
          <a:lstStyle>
            <a:lvl1pPr algn="r">
              <a:defRPr sz="1200"/>
            </a:lvl1pPr>
          </a:lstStyle>
          <a:p>
            <a:fld id="{A781610F-F06E-46EC-A6DB-426E75736BF8}" type="slidenum">
              <a:rPr lang="fr-BE" smtClean="0"/>
              <a:t>‹N°›</a:t>
            </a:fld>
            <a:endParaRPr lang="fr-BE"/>
          </a:p>
        </p:txBody>
      </p:sp>
    </p:spTree>
    <p:extLst>
      <p:ext uri="{BB962C8B-B14F-4D97-AF65-F5344CB8AC3E}">
        <p14:creationId xmlns:p14="http://schemas.microsoft.com/office/powerpoint/2010/main" val="3165402835"/>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l-NL" dirty="0"/>
          </a:p>
        </p:txBody>
      </p:sp>
      <p:sp>
        <p:nvSpPr>
          <p:cNvPr id="4" name="Slide Number Placeholder 3"/>
          <p:cNvSpPr>
            <a:spLocks noGrp="1"/>
          </p:cNvSpPr>
          <p:nvPr>
            <p:ph type="sldNum" sz="quarter" idx="10"/>
          </p:nvPr>
        </p:nvSpPr>
        <p:spPr/>
        <p:txBody>
          <a:bodyPr/>
          <a:lstStyle/>
          <a:p>
            <a:fld id="{A781610F-F06E-46EC-A6DB-426E75736BF8}" type="slidenum">
              <a:rPr lang="fr-BE" smtClean="0"/>
              <a:t>1</a:t>
            </a:fld>
            <a:endParaRPr lang="fr-BE" dirty="0"/>
          </a:p>
        </p:txBody>
      </p:sp>
    </p:spTree>
    <p:extLst>
      <p:ext uri="{BB962C8B-B14F-4D97-AF65-F5344CB8AC3E}">
        <p14:creationId xmlns:p14="http://schemas.microsoft.com/office/powerpoint/2010/main" val="13024567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nl-NL" b="1" dirty="0" smtClean="0">
                <a:solidFill>
                  <a:srgbClr val="FF0000"/>
                </a:solidFill>
              </a:rPr>
              <a:t>RÉGIS</a:t>
            </a:r>
            <a:endParaRPr lang="nl-NL" b="1" dirty="0">
              <a:solidFill>
                <a:srgbClr val="FF0000"/>
              </a:solidFill>
            </a:endParaRPr>
          </a:p>
        </p:txBody>
      </p:sp>
      <p:sp>
        <p:nvSpPr>
          <p:cNvPr id="4" name="Slide Number Placeholder 3"/>
          <p:cNvSpPr>
            <a:spLocks noGrp="1"/>
          </p:cNvSpPr>
          <p:nvPr>
            <p:ph type="sldNum" sz="quarter" idx="10"/>
          </p:nvPr>
        </p:nvSpPr>
        <p:spPr/>
        <p:txBody>
          <a:bodyPr/>
          <a:lstStyle/>
          <a:p>
            <a:fld id="{A781610F-F06E-46EC-A6DB-426E75736BF8}" type="slidenum">
              <a:rPr lang="fr-BE" smtClean="0"/>
              <a:t>2</a:t>
            </a:fld>
            <a:endParaRPr lang="fr-BE"/>
          </a:p>
        </p:txBody>
      </p:sp>
    </p:spTree>
    <p:extLst>
      <p:ext uri="{BB962C8B-B14F-4D97-AF65-F5344CB8AC3E}">
        <p14:creationId xmlns:p14="http://schemas.microsoft.com/office/powerpoint/2010/main" val="14075598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BE" dirty="0" smtClean="0"/>
              <a:t>Ou un autre document d’identité comme un passeport ou</a:t>
            </a:r>
            <a:r>
              <a:rPr lang="fr-BE" baseline="0" dirty="0" smtClean="0"/>
              <a:t> un titre de séjour</a:t>
            </a:r>
            <a:endParaRPr lang="fr-BE" dirty="0"/>
          </a:p>
        </p:txBody>
      </p:sp>
      <p:sp>
        <p:nvSpPr>
          <p:cNvPr id="4" name="Espace réservé du numéro de diapositive 3"/>
          <p:cNvSpPr>
            <a:spLocks noGrp="1"/>
          </p:cNvSpPr>
          <p:nvPr>
            <p:ph type="sldNum" sz="quarter" idx="10"/>
          </p:nvPr>
        </p:nvSpPr>
        <p:spPr/>
        <p:txBody>
          <a:bodyPr/>
          <a:lstStyle/>
          <a:p>
            <a:fld id="{A781610F-F06E-46EC-A6DB-426E75736BF8}" type="slidenum">
              <a:rPr lang="fr-BE" smtClean="0"/>
              <a:t>15</a:t>
            </a:fld>
            <a:endParaRPr lang="fr-BE"/>
          </a:p>
        </p:txBody>
      </p:sp>
    </p:spTree>
    <p:extLst>
      <p:ext uri="{BB962C8B-B14F-4D97-AF65-F5344CB8AC3E}">
        <p14:creationId xmlns:p14="http://schemas.microsoft.com/office/powerpoint/2010/main" val="20478745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fr-BE" dirty="0"/>
          </a:p>
        </p:txBody>
      </p:sp>
      <p:sp>
        <p:nvSpPr>
          <p:cNvPr id="4" name="Tijdelijke aanduiding voor dianummer 3"/>
          <p:cNvSpPr>
            <a:spLocks noGrp="1"/>
          </p:cNvSpPr>
          <p:nvPr>
            <p:ph type="sldNum" sz="quarter" idx="10"/>
          </p:nvPr>
        </p:nvSpPr>
        <p:spPr/>
        <p:txBody>
          <a:bodyPr/>
          <a:lstStyle/>
          <a:p>
            <a:fld id="{A781610F-F06E-46EC-A6DB-426E75736BF8}" type="slidenum">
              <a:rPr lang="fr-BE" smtClean="0"/>
              <a:t>46</a:t>
            </a:fld>
            <a:endParaRPr lang="fr-BE"/>
          </a:p>
        </p:txBody>
      </p:sp>
    </p:spTree>
    <p:extLst>
      <p:ext uri="{BB962C8B-B14F-4D97-AF65-F5344CB8AC3E}">
        <p14:creationId xmlns:p14="http://schemas.microsoft.com/office/powerpoint/2010/main" val="21336833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nl-NL"/>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nl-NL"/>
          </a:p>
        </p:txBody>
      </p:sp>
      <p:sp>
        <p:nvSpPr>
          <p:cNvPr id="4" name="Date Placeholder 3"/>
          <p:cNvSpPr>
            <a:spLocks noGrp="1"/>
          </p:cNvSpPr>
          <p:nvPr>
            <p:ph type="dt" sz="half" idx="10"/>
          </p:nvPr>
        </p:nvSpPr>
        <p:spPr/>
        <p:txBody>
          <a:bodyPr/>
          <a:lstStyle/>
          <a:p>
            <a:fld id="{D36F7EE8-917F-46EF-9E6D-9FAF67AA84AC}" type="datetime1">
              <a:rPr lang="fr-BE" smtClean="0"/>
              <a:t>14-05-24</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2F7BF293-AAF6-49FC-B1CF-E9CB23417874}" type="slidenum">
              <a:rPr lang="fr-BE" smtClean="0"/>
              <a:t>‹N°›</a:t>
            </a:fld>
            <a:endParaRPr lang="fr-BE"/>
          </a:p>
        </p:txBody>
      </p:sp>
    </p:spTree>
    <p:extLst>
      <p:ext uri="{BB962C8B-B14F-4D97-AF65-F5344CB8AC3E}">
        <p14:creationId xmlns:p14="http://schemas.microsoft.com/office/powerpoint/2010/main" val="19972074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NL"/>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4" name="Date Placeholder 3"/>
          <p:cNvSpPr>
            <a:spLocks noGrp="1"/>
          </p:cNvSpPr>
          <p:nvPr>
            <p:ph type="dt" sz="half" idx="10"/>
          </p:nvPr>
        </p:nvSpPr>
        <p:spPr/>
        <p:txBody>
          <a:bodyPr/>
          <a:lstStyle/>
          <a:p>
            <a:fld id="{A7994D08-E292-4647-9AC1-153ED0CE5230}" type="datetime1">
              <a:rPr lang="fr-BE" smtClean="0"/>
              <a:t>14-05-24</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2F7BF293-AAF6-49FC-B1CF-E9CB23417874}" type="slidenum">
              <a:rPr lang="fr-BE" smtClean="0"/>
              <a:t>‹N°›</a:t>
            </a:fld>
            <a:endParaRPr lang="fr-BE"/>
          </a:p>
        </p:txBody>
      </p:sp>
    </p:spTree>
    <p:extLst>
      <p:ext uri="{BB962C8B-B14F-4D97-AF65-F5344CB8AC3E}">
        <p14:creationId xmlns:p14="http://schemas.microsoft.com/office/powerpoint/2010/main" val="27020845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nl-NL"/>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4" name="Date Placeholder 3"/>
          <p:cNvSpPr>
            <a:spLocks noGrp="1"/>
          </p:cNvSpPr>
          <p:nvPr>
            <p:ph type="dt" sz="half" idx="10"/>
          </p:nvPr>
        </p:nvSpPr>
        <p:spPr/>
        <p:txBody>
          <a:bodyPr/>
          <a:lstStyle/>
          <a:p>
            <a:fld id="{587AA9B2-484C-4A5C-A232-A31882F8F1BB}" type="datetime1">
              <a:rPr lang="fr-BE" smtClean="0"/>
              <a:t>14-05-24</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2F7BF293-AAF6-49FC-B1CF-E9CB23417874}" type="slidenum">
              <a:rPr lang="fr-BE" smtClean="0"/>
              <a:t>‹N°›</a:t>
            </a:fld>
            <a:endParaRPr lang="fr-BE"/>
          </a:p>
        </p:txBody>
      </p:sp>
    </p:spTree>
    <p:extLst>
      <p:ext uri="{BB962C8B-B14F-4D97-AF65-F5344CB8AC3E}">
        <p14:creationId xmlns:p14="http://schemas.microsoft.com/office/powerpoint/2010/main" val="7359741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NL"/>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4" name="Date Placeholder 3"/>
          <p:cNvSpPr>
            <a:spLocks noGrp="1"/>
          </p:cNvSpPr>
          <p:nvPr>
            <p:ph type="dt" sz="half" idx="10"/>
          </p:nvPr>
        </p:nvSpPr>
        <p:spPr/>
        <p:txBody>
          <a:bodyPr/>
          <a:lstStyle/>
          <a:p>
            <a:fld id="{86617803-C2D8-42D4-874C-DCB966FD81FE}" type="datetime1">
              <a:rPr lang="fr-BE" smtClean="0"/>
              <a:t>14-05-24</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2F7BF293-AAF6-49FC-B1CF-E9CB23417874}" type="slidenum">
              <a:rPr lang="fr-BE" smtClean="0"/>
              <a:t>‹N°›</a:t>
            </a:fld>
            <a:endParaRPr lang="fr-BE"/>
          </a:p>
        </p:txBody>
      </p:sp>
    </p:spTree>
    <p:extLst>
      <p:ext uri="{BB962C8B-B14F-4D97-AF65-F5344CB8AC3E}">
        <p14:creationId xmlns:p14="http://schemas.microsoft.com/office/powerpoint/2010/main" val="13754022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nl-NL"/>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E249427-3833-4ABE-9527-BF0376B89A73}" type="datetime1">
              <a:rPr lang="fr-BE" smtClean="0"/>
              <a:t>14-05-24</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2F7BF293-AAF6-49FC-B1CF-E9CB23417874}" type="slidenum">
              <a:rPr lang="fr-BE" smtClean="0"/>
              <a:t>‹N°›</a:t>
            </a:fld>
            <a:endParaRPr lang="fr-BE"/>
          </a:p>
        </p:txBody>
      </p:sp>
    </p:spTree>
    <p:extLst>
      <p:ext uri="{BB962C8B-B14F-4D97-AF65-F5344CB8AC3E}">
        <p14:creationId xmlns:p14="http://schemas.microsoft.com/office/powerpoint/2010/main" val="2434276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NL"/>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5" name="Date Placeholder 4"/>
          <p:cNvSpPr>
            <a:spLocks noGrp="1"/>
          </p:cNvSpPr>
          <p:nvPr>
            <p:ph type="dt" sz="half" idx="10"/>
          </p:nvPr>
        </p:nvSpPr>
        <p:spPr/>
        <p:txBody>
          <a:bodyPr/>
          <a:lstStyle/>
          <a:p>
            <a:fld id="{66D9F131-BD52-457A-A816-1B2FADECC70C}" type="datetime1">
              <a:rPr lang="fr-BE" smtClean="0"/>
              <a:t>14-05-24</a:t>
            </a:fld>
            <a:endParaRPr lang="fr-BE"/>
          </a:p>
        </p:txBody>
      </p:sp>
      <p:sp>
        <p:nvSpPr>
          <p:cNvPr id="6" name="Footer Placeholder 5"/>
          <p:cNvSpPr>
            <a:spLocks noGrp="1"/>
          </p:cNvSpPr>
          <p:nvPr>
            <p:ph type="ftr" sz="quarter" idx="11"/>
          </p:nvPr>
        </p:nvSpPr>
        <p:spPr/>
        <p:txBody>
          <a:bodyPr/>
          <a:lstStyle/>
          <a:p>
            <a:endParaRPr lang="fr-BE"/>
          </a:p>
        </p:txBody>
      </p:sp>
      <p:sp>
        <p:nvSpPr>
          <p:cNvPr id="7" name="Slide Number Placeholder 6"/>
          <p:cNvSpPr>
            <a:spLocks noGrp="1"/>
          </p:cNvSpPr>
          <p:nvPr>
            <p:ph type="sldNum" sz="quarter" idx="12"/>
          </p:nvPr>
        </p:nvSpPr>
        <p:spPr/>
        <p:txBody>
          <a:bodyPr/>
          <a:lstStyle/>
          <a:p>
            <a:fld id="{2F7BF293-AAF6-49FC-B1CF-E9CB23417874}" type="slidenum">
              <a:rPr lang="fr-BE" smtClean="0"/>
              <a:t>‹N°›</a:t>
            </a:fld>
            <a:endParaRPr lang="fr-BE"/>
          </a:p>
        </p:txBody>
      </p:sp>
    </p:spTree>
    <p:extLst>
      <p:ext uri="{BB962C8B-B14F-4D97-AF65-F5344CB8AC3E}">
        <p14:creationId xmlns:p14="http://schemas.microsoft.com/office/powerpoint/2010/main" val="1915575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nl-NL"/>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7" name="Date Placeholder 6"/>
          <p:cNvSpPr>
            <a:spLocks noGrp="1"/>
          </p:cNvSpPr>
          <p:nvPr>
            <p:ph type="dt" sz="half" idx="10"/>
          </p:nvPr>
        </p:nvSpPr>
        <p:spPr/>
        <p:txBody>
          <a:bodyPr/>
          <a:lstStyle/>
          <a:p>
            <a:fld id="{6472805F-31DC-468A-AEFD-E3A3CB5CEA1C}" type="datetime1">
              <a:rPr lang="fr-BE" smtClean="0"/>
              <a:t>14-05-24</a:t>
            </a:fld>
            <a:endParaRPr lang="fr-BE"/>
          </a:p>
        </p:txBody>
      </p:sp>
      <p:sp>
        <p:nvSpPr>
          <p:cNvPr id="8" name="Footer Placeholder 7"/>
          <p:cNvSpPr>
            <a:spLocks noGrp="1"/>
          </p:cNvSpPr>
          <p:nvPr>
            <p:ph type="ftr" sz="quarter" idx="11"/>
          </p:nvPr>
        </p:nvSpPr>
        <p:spPr/>
        <p:txBody>
          <a:bodyPr/>
          <a:lstStyle/>
          <a:p>
            <a:endParaRPr lang="fr-BE"/>
          </a:p>
        </p:txBody>
      </p:sp>
      <p:sp>
        <p:nvSpPr>
          <p:cNvPr id="9" name="Slide Number Placeholder 8"/>
          <p:cNvSpPr>
            <a:spLocks noGrp="1"/>
          </p:cNvSpPr>
          <p:nvPr>
            <p:ph type="sldNum" sz="quarter" idx="12"/>
          </p:nvPr>
        </p:nvSpPr>
        <p:spPr/>
        <p:txBody>
          <a:bodyPr/>
          <a:lstStyle/>
          <a:p>
            <a:fld id="{2F7BF293-AAF6-49FC-B1CF-E9CB23417874}" type="slidenum">
              <a:rPr lang="fr-BE" smtClean="0"/>
              <a:t>‹N°›</a:t>
            </a:fld>
            <a:endParaRPr lang="fr-BE"/>
          </a:p>
        </p:txBody>
      </p:sp>
    </p:spTree>
    <p:extLst>
      <p:ext uri="{BB962C8B-B14F-4D97-AF65-F5344CB8AC3E}">
        <p14:creationId xmlns:p14="http://schemas.microsoft.com/office/powerpoint/2010/main" val="15689914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NL"/>
          </a:p>
        </p:txBody>
      </p:sp>
      <p:sp>
        <p:nvSpPr>
          <p:cNvPr id="3" name="Date Placeholder 2"/>
          <p:cNvSpPr>
            <a:spLocks noGrp="1"/>
          </p:cNvSpPr>
          <p:nvPr>
            <p:ph type="dt" sz="half" idx="10"/>
          </p:nvPr>
        </p:nvSpPr>
        <p:spPr/>
        <p:txBody>
          <a:bodyPr/>
          <a:lstStyle/>
          <a:p>
            <a:fld id="{4751DE7F-D820-443A-BE63-8C53DDD30C1C}" type="datetime1">
              <a:rPr lang="fr-BE" smtClean="0"/>
              <a:t>14-05-24</a:t>
            </a:fld>
            <a:endParaRPr lang="fr-BE"/>
          </a:p>
        </p:txBody>
      </p:sp>
      <p:sp>
        <p:nvSpPr>
          <p:cNvPr id="4" name="Footer Placeholder 3"/>
          <p:cNvSpPr>
            <a:spLocks noGrp="1"/>
          </p:cNvSpPr>
          <p:nvPr>
            <p:ph type="ftr" sz="quarter" idx="11"/>
          </p:nvPr>
        </p:nvSpPr>
        <p:spPr/>
        <p:txBody>
          <a:bodyPr/>
          <a:lstStyle/>
          <a:p>
            <a:endParaRPr lang="fr-BE"/>
          </a:p>
        </p:txBody>
      </p:sp>
      <p:sp>
        <p:nvSpPr>
          <p:cNvPr id="5" name="Slide Number Placeholder 4"/>
          <p:cNvSpPr>
            <a:spLocks noGrp="1"/>
          </p:cNvSpPr>
          <p:nvPr>
            <p:ph type="sldNum" sz="quarter" idx="12"/>
          </p:nvPr>
        </p:nvSpPr>
        <p:spPr/>
        <p:txBody>
          <a:bodyPr/>
          <a:lstStyle/>
          <a:p>
            <a:fld id="{2F7BF293-AAF6-49FC-B1CF-E9CB23417874}" type="slidenum">
              <a:rPr lang="fr-BE" smtClean="0"/>
              <a:t>‹N°›</a:t>
            </a:fld>
            <a:endParaRPr lang="fr-BE"/>
          </a:p>
        </p:txBody>
      </p:sp>
    </p:spTree>
    <p:extLst>
      <p:ext uri="{BB962C8B-B14F-4D97-AF65-F5344CB8AC3E}">
        <p14:creationId xmlns:p14="http://schemas.microsoft.com/office/powerpoint/2010/main" val="1577518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65D638-5D33-46F2-B7C9-DC835A15DC21}" type="datetime1">
              <a:rPr lang="fr-BE" smtClean="0"/>
              <a:t>14-05-24</a:t>
            </a:fld>
            <a:endParaRPr lang="fr-BE"/>
          </a:p>
        </p:txBody>
      </p:sp>
      <p:sp>
        <p:nvSpPr>
          <p:cNvPr id="3" name="Footer Placeholder 2"/>
          <p:cNvSpPr>
            <a:spLocks noGrp="1"/>
          </p:cNvSpPr>
          <p:nvPr>
            <p:ph type="ftr" sz="quarter" idx="11"/>
          </p:nvPr>
        </p:nvSpPr>
        <p:spPr/>
        <p:txBody>
          <a:bodyPr/>
          <a:lstStyle/>
          <a:p>
            <a:endParaRPr lang="fr-BE"/>
          </a:p>
        </p:txBody>
      </p:sp>
      <p:sp>
        <p:nvSpPr>
          <p:cNvPr id="4" name="Slide Number Placeholder 3"/>
          <p:cNvSpPr>
            <a:spLocks noGrp="1"/>
          </p:cNvSpPr>
          <p:nvPr>
            <p:ph type="sldNum" sz="quarter" idx="12"/>
          </p:nvPr>
        </p:nvSpPr>
        <p:spPr/>
        <p:txBody>
          <a:bodyPr/>
          <a:lstStyle/>
          <a:p>
            <a:fld id="{2F7BF293-AAF6-49FC-B1CF-E9CB23417874}" type="slidenum">
              <a:rPr lang="fr-BE" smtClean="0"/>
              <a:t>‹N°›</a:t>
            </a:fld>
            <a:endParaRPr lang="fr-BE"/>
          </a:p>
        </p:txBody>
      </p:sp>
    </p:spTree>
    <p:extLst>
      <p:ext uri="{BB962C8B-B14F-4D97-AF65-F5344CB8AC3E}">
        <p14:creationId xmlns:p14="http://schemas.microsoft.com/office/powerpoint/2010/main" val="16647940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nl-NL"/>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BE38276-4BDE-44E3-95BF-5A1A15267C89}" type="datetime1">
              <a:rPr lang="fr-BE" smtClean="0"/>
              <a:t>14-05-24</a:t>
            </a:fld>
            <a:endParaRPr lang="fr-BE"/>
          </a:p>
        </p:txBody>
      </p:sp>
      <p:sp>
        <p:nvSpPr>
          <p:cNvPr id="6" name="Footer Placeholder 5"/>
          <p:cNvSpPr>
            <a:spLocks noGrp="1"/>
          </p:cNvSpPr>
          <p:nvPr>
            <p:ph type="ftr" sz="quarter" idx="11"/>
          </p:nvPr>
        </p:nvSpPr>
        <p:spPr/>
        <p:txBody>
          <a:bodyPr/>
          <a:lstStyle/>
          <a:p>
            <a:endParaRPr lang="fr-BE"/>
          </a:p>
        </p:txBody>
      </p:sp>
      <p:sp>
        <p:nvSpPr>
          <p:cNvPr id="7" name="Slide Number Placeholder 6"/>
          <p:cNvSpPr>
            <a:spLocks noGrp="1"/>
          </p:cNvSpPr>
          <p:nvPr>
            <p:ph type="sldNum" sz="quarter" idx="12"/>
          </p:nvPr>
        </p:nvSpPr>
        <p:spPr/>
        <p:txBody>
          <a:bodyPr/>
          <a:lstStyle/>
          <a:p>
            <a:fld id="{2F7BF293-AAF6-49FC-B1CF-E9CB23417874}" type="slidenum">
              <a:rPr lang="fr-BE" smtClean="0"/>
              <a:t>‹N°›</a:t>
            </a:fld>
            <a:endParaRPr lang="fr-BE"/>
          </a:p>
        </p:txBody>
      </p:sp>
    </p:spTree>
    <p:extLst>
      <p:ext uri="{BB962C8B-B14F-4D97-AF65-F5344CB8AC3E}">
        <p14:creationId xmlns:p14="http://schemas.microsoft.com/office/powerpoint/2010/main" val="40675036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nl-NL"/>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ACBD6D0-3AFB-4563-9D37-74AD42D7054F}" type="datetime1">
              <a:rPr lang="fr-BE" smtClean="0"/>
              <a:t>14-05-24</a:t>
            </a:fld>
            <a:endParaRPr lang="fr-BE"/>
          </a:p>
        </p:txBody>
      </p:sp>
      <p:sp>
        <p:nvSpPr>
          <p:cNvPr id="6" name="Footer Placeholder 5"/>
          <p:cNvSpPr>
            <a:spLocks noGrp="1"/>
          </p:cNvSpPr>
          <p:nvPr>
            <p:ph type="ftr" sz="quarter" idx="11"/>
          </p:nvPr>
        </p:nvSpPr>
        <p:spPr/>
        <p:txBody>
          <a:bodyPr/>
          <a:lstStyle/>
          <a:p>
            <a:endParaRPr lang="fr-BE"/>
          </a:p>
        </p:txBody>
      </p:sp>
      <p:sp>
        <p:nvSpPr>
          <p:cNvPr id="7" name="Slide Number Placeholder 6"/>
          <p:cNvSpPr>
            <a:spLocks noGrp="1"/>
          </p:cNvSpPr>
          <p:nvPr>
            <p:ph type="sldNum" sz="quarter" idx="12"/>
          </p:nvPr>
        </p:nvSpPr>
        <p:spPr/>
        <p:txBody>
          <a:bodyPr/>
          <a:lstStyle/>
          <a:p>
            <a:fld id="{2F7BF293-AAF6-49FC-B1CF-E9CB23417874}" type="slidenum">
              <a:rPr lang="fr-BE" smtClean="0"/>
              <a:t>‹N°›</a:t>
            </a:fld>
            <a:endParaRPr lang="fr-BE"/>
          </a:p>
        </p:txBody>
      </p:sp>
    </p:spTree>
    <p:extLst>
      <p:ext uri="{BB962C8B-B14F-4D97-AF65-F5344CB8AC3E}">
        <p14:creationId xmlns:p14="http://schemas.microsoft.com/office/powerpoint/2010/main" val="31698008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EFEFE"/>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nl-NL"/>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9EA512-5DBD-4001-B56A-067EE01515C6}" type="datetime1">
              <a:rPr lang="fr-BE" smtClean="0"/>
              <a:t>14-05-24</a:t>
            </a:fld>
            <a:endParaRPr lang="fr-BE"/>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7BF293-AAF6-49FC-B1CF-E9CB23417874}" type="slidenum">
              <a:rPr lang="fr-BE" smtClean="0"/>
              <a:t>‹N°›</a:t>
            </a:fld>
            <a:endParaRPr lang="fr-BE"/>
          </a:p>
        </p:txBody>
      </p:sp>
    </p:spTree>
    <p:extLst>
      <p:ext uri="{BB962C8B-B14F-4D97-AF65-F5344CB8AC3E}">
        <p14:creationId xmlns:p14="http://schemas.microsoft.com/office/powerpoint/2010/main" val="357149739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jpeg"/><Relationship Id="rId1" Type="http://schemas.openxmlformats.org/officeDocument/2006/relationships/slideLayout" Target="../slideLayouts/slideLayout2.xml"/><Relationship Id="rId4" Type="http://schemas.microsoft.com/office/2007/relationships/hdphoto" Target="../media/hdphoto1.wdp"/></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microsoft.com/office/2007/relationships/diagramDrawing" Target="../diagrams/drawing2.xml"/><Relationship Id="rId13" Type="http://schemas.openxmlformats.org/officeDocument/2006/relationships/image" Target="../media/image12.png"/><Relationship Id="rId3" Type="http://schemas.openxmlformats.org/officeDocument/2006/relationships/image" Target="../media/image3.jpeg"/><Relationship Id="rId7" Type="http://schemas.openxmlformats.org/officeDocument/2006/relationships/diagramColors" Target="../diagrams/colors2.xml"/><Relationship Id="rId12" Type="http://schemas.openxmlformats.org/officeDocument/2006/relationships/image" Target="../media/image11.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QuickStyle" Target="../diagrams/quickStyle2.xml"/><Relationship Id="rId11" Type="http://schemas.microsoft.com/office/2007/relationships/hdphoto" Target="../media/hdphoto2.wdp"/><Relationship Id="rId5" Type="http://schemas.openxmlformats.org/officeDocument/2006/relationships/diagramLayout" Target="../diagrams/layout2.xml"/><Relationship Id="rId10" Type="http://schemas.openxmlformats.org/officeDocument/2006/relationships/image" Target="../media/image10.png"/><Relationship Id="rId4" Type="http://schemas.openxmlformats.org/officeDocument/2006/relationships/diagramData" Target="../diagrams/data2.xml"/><Relationship Id="rId9" Type="http://schemas.openxmlformats.org/officeDocument/2006/relationships/image" Target="../media/image9.png"/><Relationship Id="rId14" Type="http://schemas.microsoft.com/office/2007/relationships/hdphoto" Target="../media/hdphoto3.wdp"/></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2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2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29.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3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hyperlink" Target="https://elections.fgov.be/intervenants/frais-de-deplacement" TargetMode="External"/><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diagramLayout" Target="../diagrams/layout8.xml"/><Relationship Id="rId7" Type="http://schemas.openxmlformats.org/officeDocument/2006/relationships/image" Target="../media/image3.jpeg"/><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46.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2639538" y="5046129"/>
            <a:ext cx="6686316" cy="830997"/>
          </a:xfrm>
          <a:prstGeom prst="rect">
            <a:avLst/>
          </a:prstGeom>
          <a:noFill/>
        </p:spPr>
        <p:txBody>
          <a:bodyPr wrap="square" rtlCol="0">
            <a:spAutoFit/>
          </a:bodyPr>
          <a:lstStyle/>
          <a:p>
            <a:pPr algn="ctr"/>
            <a:r>
              <a:rPr lang="fr-BE" sz="2400" i="1" dirty="0" smtClean="0"/>
              <a:t>Élections de la Chambre, du parlement bruxellois, et du Parlement européen</a:t>
            </a:r>
          </a:p>
        </p:txBody>
      </p:sp>
      <p:pic>
        <p:nvPicPr>
          <p:cNvPr id="5" name="Imag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430000" y="6108363"/>
            <a:ext cx="529386" cy="490723"/>
          </a:xfrm>
          <a:prstGeom prst="rect">
            <a:avLst/>
          </a:prstGeom>
        </p:spPr>
      </p:pic>
      <p:sp>
        <p:nvSpPr>
          <p:cNvPr id="6" name="Rectangle 2"/>
          <p:cNvSpPr/>
          <p:nvPr/>
        </p:nvSpPr>
        <p:spPr>
          <a:xfrm>
            <a:off x="2120311" y="2265211"/>
            <a:ext cx="7724775" cy="4333875"/>
          </a:xfrm>
          <a:prstGeom prst="rect">
            <a:avLst/>
          </a:prstGeom>
          <a:noFill/>
          <a:ln w="952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dirty="0"/>
          </a:p>
        </p:txBody>
      </p:sp>
      <p:sp>
        <p:nvSpPr>
          <p:cNvPr id="8" name="ZoneTexte 3"/>
          <p:cNvSpPr txBox="1"/>
          <p:nvPr/>
        </p:nvSpPr>
        <p:spPr>
          <a:xfrm>
            <a:off x="3401599" y="3025513"/>
            <a:ext cx="5162195" cy="2123658"/>
          </a:xfrm>
          <a:prstGeom prst="rect">
            <a:avLst/>
          </a:prstGeom>
          <a:noFill/>
        </p:spPr>
        <p:txBody>
          <a:bodyPr wrap="square" rtlCol="0">
            <a:spAutoFit/>
          </a:bodyPr>
          <a:lstStyle/>
          <a:p>
            <a:pPr algn="ctr"/>
            <a:r>
              <a:rPr lang="fr-BE" sz="3600" b="1" cap="small"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Train the trainer</a:t>
            </a:r>
          </a:p>
          <a:p>
            <a:pPr algn="ctr"/>
            <a:r>
              <a:rPr lang="fr-BE" sz="2400" b="1" cap="small" dirty="0" smtClean="0">
                <a:latin typeface="Arial" panose="020B0604020202020204" pitchFamily="34" charset="0"/>
                <a:cs typeface="Arial" panose="020B0604020202020204" pitchFamily="34" charset="0"/>
              </a:rPr>
              <a:t>___</a:t>
            </a:r>
          </a:p>
          <a:p>
            <a:pPr algn="ctr"/>
            <a:endParaRPr lang="fr-BE" sz="2400" b="1" cap="small" dirty="0" smtClean="0">
              <a:latin typeface="Arial" panose="020B0604020202020204" pitchFamily="34" charset="0"/>
              <a:cs typeface="Arial" panose="020B0604020202020204" pitchFamily="34" charset="0"/>
            </a:endParaRPr>
          </a:p>
          <a:p>
            <a:pPr algn="ctr"/>
            <a:r>
              <a:rPr lang="fr-BE" sz="2400" b="1" cap="small"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Bureau de vote électronique avec preuve papier</a:t>
            </a:r>
          </a:p>
        </p:txBody>
      </p:sp>
      <p:pic>
        <p:nvPicPr>
          <p:cNvPr id="7" name="Imag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02777" y="0"/>
            <a:ext cx="13970955" cy="1998921"/>
          </a:xfrm>
          <a:prstGeom prst="rect">
            <a:avLst/>
          </a:prstGeom>
        </p:spPr>
      </p:pic>
    </p:spTree>
    <p:extLst>
      <p:ext uri="{BB962C8B-B14F-4D97-AF65-F5344CB8AC3E}">
        <p14:creationId xmlns:p14="http://schemas.microsoft.com/office/powerpoint/2010/main" val="98061333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Content Placeholder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28722" y="519282"/>
            <a:ext cx="10515600" cy="947269"/>
          </a:xfrm>
          <a:prstGeom prst="rect">
            <a:avLst/>
          </a:prstGeom>
        </p:spPr>
      </p:pic>
      <p:sp>
        <p:nvSpPr>
          <p:cNvPr id="10" name="Titre 1"/>
          <p:cNvSpPr txBox="1">
            <a:spLocks/>
          </p:cNvSpPr>
          <p:nvPr/>
        </p:nvSpPr>
        <p:spPr>
          <a:xfrm>
            <a:off x="2171723" y="663307"/>
            <a:ext cx="9157646" cy="65921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BE" sz="2400" b="1" cap="small" spc="3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Pendant </a:t>
            </a:r>
            <a:r>
              <a:rPr lang="fr-BE" sz="2400" b="1" cap="small" spc="3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le scrutin</a:t>
            </a:r>
          </a:p>
        </p:txBody>
      </p:sp>
      <p:sp>
        <p:nvSpPr>
          <p:cNvPr id="7" name="Espace réservé du contenu 2"/>
          <p:cNvSpPr txBox="1">
            <a:spLocks/>
          </p:cNvSpPr>
          <p:nvPr/>
        </p:nvSpPr>
        <p:spPr>
          <a:xfrm>
            <a:off x="1028722" y="2115682"/>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fr-BE" sz="2400" b="1" dirty="0" smtClean="0"/>
              <a:t>Responsabilité dans le local de vote</a:t>
            </a:r>
          </a:p>
          <a:p>
            <a:pPr marL="0" indent="0">
              <a:buNone/>
            </a:pPr>
            <a:endParaRPr lang="fr-BE" sz="2400" dirty="0" smtClean="0"/>
          </a:p>
          <a:p>
            <a:pPr lvl="1"/>
            <a:r>
              <a:rPr lang="fr-BE" sz="2000" dirty="0" smtClean="0"/>
              <a:t>Maintien de l’ordre et du respect du secret du vote</a:t>
            </a:r>
          </a:p>
          <a:p>
            <a:pPr lvl="2">
              <a:buFont typeface="Wingdings" panose="05000000000000000000" pitchFamily="2" charset="2"/>
              <a:buChar char="à"/>
            </a:pPr>
            <a:r>
              <a:rPr lang="fr-BE" sz="1400" dirty="0" smtClean="0"/>
              <a:t>Possibilité d’appel aux services de la police </a:t>
            </a:r>
          </a:p>
          <a:p>
            <a:pPr marL="914400" lvl="2" indent="0" defTabSz="584200">
              <a:buNone/>
              <a:tabLst>
                <a:tab pos="895350" algn="l"/>
              </a:tabLst>
            </a:pPr>
            <a:r>
              <a:rPr lang="fr-BE" sz="1400" dirty="0"/>
              <a:t>	</a:t>
            </a:r>
            <a:r>
              <a:rPr lang="fr-BE" sz="1400" dirty="0" smtClean="0"/>
              <a:t>(après concertation avec le Bourgmestre ou le délégué de la commune)</a:t>
            </a:r>
          </a:p>
          <a:p>
            <a:pPr marL="457200" lvl="1" indent="0">
              <a:buNone/>
            </a:pPr>
            <a:endParaRPr lang="fr-BE" dirty="0" smtClean="0"/>
          </a:p>
          <a:p>
            <a:pPr lvl="1"/>
            <a:r>
              <a:rPr lang="fr-BE" sz="2000" dirty="0" smtClean="0"/>
              <a:t>Veiller </a:t>
            </a:r>
            <a:r>
              <a:rPr lang="fr-BE" sz="2000" dirty="0"/>
              <a:t>à ce qu’aucun objet suspect (sac ou autre) ne soit abandonné dans votre bureau par un </a:t>
            </a:r>
            <a:r>
              <a:rPr lang="fr-BE" sz="2000" dirty="0" smtClean="0"/>
              <a:t>électeur (vérifier régulièrement </a:t>
            </a:r>
            <a:r>
              <a:rPr lang="fr-BE" sz="2000" dirty="0"/>
              <a:t>les isoloirs lorsqu’aucun électeur n’occupe </a:t>
            </a:r>
            <a:r>
              <a:rPr lang="fr-BE" sz="2000" dirty="0" smtClean="0"/>
              <a:t>celui-ci, par exemple)</a:t>
            </a:r>
          </a:p>
          <a:p>
            <a:pPr marL="895350" lvl="1" indent="0">
              <a:buNone/>
            </a:pPr>
            <a:r>
              <a:rPr lang="fr-BE" sz="1800" dirty="0" smtClean="0">
                <a:sym typeface="Wingdings" panose="05000000000000000000" pitchFamily="2" charset="2"/>
              </a:rPr>
              <a:t>	</a:t>
            </a:r>
            <a:r>
              <a:rPr lang="fr-BE" sz="1400" dirty="0" smtClean="0">
                <a:sym typeface="Wingdings" panose="05000000000000000000" pitchFamily="2" charset="2"/>
              </a:rPr>
              <a:t> </a:t>
            </a:r>
            <a:r>
              <a:rPr lang="fr-BE" sz="1400" dirty="0"/>
              <a:t>Si vous constatez que de tels objets sont quand même présents, vous devez immédiatement avertir le responsable de la commune ou du canton</a:t>
            </a:r>
            <a:endParaRPr lang="fr-BE" sz="1800" dirty="0" smtClean="0"/>
          </a:p>
        </p:txBody>
      </p:sp>
      <p:pic>
        <p:nvPicPr>
          <p:cNvPr id="2" name="Image 1"/>
          <p:cNvPicPr>
            <a:picLocks noChangeAspect="1"/>
          </p:cNvPicPr>
          <p:nvPr/>
        </p:nvPicPr>
        <p:blipFill rotWithShape="1">
          <a:blip r:embed="rId3" cstate="print">
            <a:extLst>
              <a:ext uri="{BEBA8EAE-BF5A-486C-A8C5-ECC9F3942E4B}">
                <a14:imgProps xmlns:a14="http://schemas.microsoft.com/office/drawing/2010/main">
                  <a14:imgLayer r:embed="rId4">
                    <a14:imgEffect>
                      <a14:backgroundRemoval t="10000" b="90000" l="10000" r="90000">
                        <a14:foregroundMark x1="34587" y1="60558" x2="34587" y2="60558"/>
                        <a14:foregroundMark x1="38167" y1="32767" x2="38167" y2="32767"/>
                        <a14:foregroundMark x1="36529" y1="37379" x2="36529" y2="37379"/>
                        <a14:foregroundMark x1="29976" y1="37621" x2="29976" y2="37621"/>
                        <a14:foregroundMark x1="66262" y1="21784" x2="66262" y2="21784"/>
                        <a14:foregroundMark x1="61408" y1="22209" x2="61408" y2="22209"/>
                        <a14:foregroundMark x1="66383" y1="21966" x2="66383" y2="21966"/>
                        <a14:backgroundMark x1="66930" y1="22391" x2="66930" y2="22391"/>
                      </a14:backgroundRemoval>
                    </a14:imgEffect>
                    <a14:imgEffect>
                      <a14:sharpenSoften amount="50000"/>
                    </a14:imgEffect>
                    <a14:imgEffect>
                      <a14:saturation sat="400000"/>
                    </a14:imgEffect>
                    <a14:imgEffect>
                      <a14:brightnessContrast contrast="40000"/>
                    </a14:imgEffect>
                  </a14:imgLayer>
                </a14:imgProps>
              </a:ext>
              <a:ext uri="{28A0092B-C50C-407E-A947-70E740481C1C}">
                <a14:useLocalDpi xmlns:a14="http://schemas.microsoft.com/office/drawing/2010/main" val="0"/>
              </a:ext>
            </a:extLst>
          </a:blip>
          <a:srcRect l="15906" t="13050" r="15002" b="11097"/>
          <a:stretch/>
        </p:blipFill>
        <p:spPr>
          <a:xfrm>
            <a:off x="9726706" y="1610576"/>
            <a:ext cx="1530724" cy="1680520"/>
          </a:xfrm>
          <a:prstGeom prst="rect">
            <a:avLst/>
          </a:prstGeom>
        </p:spPr>
      </p:pic>
      <p:sp>
        <p:nvSpPr>
          <p:cNvPr id="3" name="Espace réservé du numéro de diapositive 2"/>
          <p:cNvSpPr>
            <a:spLocks noGrp="1"/>
          </p:cNvSpPr>
          <p:nvPr>
            <p:ph type="sldNum" sz="quarter" idx="12"/>
          </p:nvPr>
        </p:nvSpPr>
        <p:spPr/>
        <p:txBody>
          <a:bodyPr/>
          <a:lstStyle/>
          <a:p>
            <a:fld id="{2F7BF293-AAF6-49FC-B1CF-E9CB23417874}" type="slidenum">
              <a:rPr lang="fr-BE" smtClean="0"/>
              <a:t>10</a:t>
            </a:fld>
            <a:endParaRPr lang="fr-BE"/>
          </a:p>
        </p:txBody>
      </p:sp>
    </p:spTree>
    <p:extLst>
      <p:ext uri="{BB962C8B-B14F-4D97-AF65-F5344CB8AC3E}">
        <p14:creationId xmlns:p14="http://schemas.microsoft.com/office/powerpoint/2010/main" val="327645067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Content Placeholder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28722" y="519282"/>
            <a:ext cx="10515600" cy="947269"/>
          </a:xfrm>
          <a:prstGeom prst="rect">
            <a:avLst/>
          </a:prstGeom>
        </p:spPr>
      </p:pic>
      <p:sp>
        <p:nvSpPr>
          <p:cNvPr id="10" name="Titre 1"/>
          <p:cNvSpPr txBox="1">
            <a:spLocks/>
          </p:cNvSpPr>
          <p:nvPr/>
        </p:nvSpPr>
        <p:spPr>
          <a:xfrm>
            <a:off x="2171723" y="663307"/>
            <a:ext cx="9157646" cy="65921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BE" sz="2400" b="1" cap="small" spc="3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Pendant </a:t>
            </a:r>
            <a:r>
              <a:rPr lang="fr-BE" sz="2400" b="1" cap="small" spc="3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le scrutin</a:t>
            </a:r>
          </a:p>
        </p:txBody>
      </p:sp>
      <p:sp>
        <p:nvSpPr>
          <p:cNvPr id="7" name="Espace réservé du contenu 2"/>
          <p:cNvSpPr txBox="1">
            <a:spLocks/>
          </p:cNvSpPr>
          <p:nvPr/>
        </p:nvSpPr>
        <p:spPr>
          <a:xfrm>
            <a:off x="1028722" y="1610576"/>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fr-BE" sz="2400" b="1" dirty="0" smtClean="0"/>
              <a:t>Constitution du bureau de vote</a:t>
            </a:r>
          </a:p>
          <a:p>
            <a:pPr lvl="1"/>
            <a:r>
              <a:rPr lang="fr-BE" sz="1800" dirty="0" smtClean="0"/>
              <a:t>Président et secrétaire : présence à partir de 6h45 du matin</a:t>
            </a:r>
          </a:p>
          <a:p>
            <a:pPr lvl="1"/>
            <a:r>
              <a:rPr lang="fr-BE" sz="1800" dirty="0" smtClean="0"/>
              <a:t>Témoins : </a:t>
            </a:r>
            <a:r>
              <a:rPr lang="fr-BE" sz="1800" dirty="0"/>
              <a:t>présence à partir </a:t>
            </a:r>
            <a:r>
              <a:rPr lang="fr-BE" sz="1800" dirty="0" smtClean="0"/>
              <a:t>de 7h</a:t>
            </a:r>
            <a:endParaRPr lang="fr-BE" sz="1800" dirty="0"/>
          </a:p>
          <a:p>
            <a:pPr marL="457200" lvl="1" indent="0">
              <a:buNone/>
            </a:pPr>
            <a:endParaRPr lang="fr-BE" sz="2000" dirty="0"/>
          </a:p>
        </p:txBody>
      </p:sp>
      <p:graphicFrame>
        <p:nvGraphicFramePr>
          <p:cNvPr id="2" name="Tableau 1"/>
          <p:cNvGraphicFramePr>
            <a:graphicFrameLocks noGrp="1"/>
          </p:cNvGraphicFramePr>
          <p:nvPr>
            <p:extLst>
              <p:ext uri="{D42A27DB-BD31-4B8C-83A1-F6EECF244321}">
                <p14:modId xmlns:p14="http://schemas.microsoft.com/office/powerpoint/2010/main" val="3918067510"/>
              </p:ext>
            </p:extLst>
          </p:nvPr>
        </p:nvGraphicFramePr>
        <p:xfrm>
          <a:off x="1028722" y="2743200"/>
          <a:ext cx="10036790" cy="3485502"/>
        </p:xfrm>
        <a:graphic>
          <a:graphicData uri="http://schemas.openxmlformats.org/drawingml/2006/table">
            <a:tbl>
              <a:tblPr firstRow="1" firstCol="1" bandRow="1">
                <a:tableStyleId>{5940675A-B579-460E-94D1-54222C63F5DA}</a:tableStyleId>
              </a:tblPr>
              <a:tblGrid>
                <a:gridCol w="3782639">
                  <a:extLst>
                    <a:ext uri="{9D8B030D-6E8A-4147-A177-3AD203B41FA5}">
                      <a16:colId xmlns:a16="http://schemas.microsoft.com/office/drawing/2014/main" val="4048616355"/>
                    </a:ext>
                  </a:extLst>
                </a:gridCol>
                <a:gridCol w="6254151">
                  <a:extLst>
                    <a:ext uri="{9D8B030D-6E8A-4147-A177-3AD203B41FA5}">
                      <a16:colId xmlns:a16="http://schemas.microsoft.com/office/drawing/2014/main" val="526297530"/>
                    </a:ext>
                  </a:extLst>
                </a:gridCol>
              </a:tblGrid>
              <a:tr h="126266">
                <a:tc>
                  <a:txBody>
                    <a:bodyPr/>
                    <a:lstStyle/>
                    <a:p>
                      <a:pPr algn="ctr">
                        <a:lnSpc>
                          <a:spcPct val="107000"/>
                        </a:lnSpc>
                        <a:spcAft>
                          <a:spcPts val="800"/>
                        </a:spcAft>
                      </a:pPr>
                      <a:r>
                        <a:rPr lang="fr-FR" sz="1200" b="1" dirty="0" smtClean="0">
                          <a:solidFill>
                            <a:schemeClr val="bg1"/>
                          </a:solidFill>
                          <a:effectLst/>
                        </a:rPr>
                        <a:t>LES TÉMOINS PEUVENT :</a:t>
                      </a:r>
                      <a:endParaRPr lang="fr-BE" sz="1200" b="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4941" marR="64941" marT="0" marB="0" anchor="ctr">
                    <a:solidFill>
                      <a:schemeClr val="bg2">
                        <a:lumMod val="50000"/>
                      </a:schemeClr>
                    </a:solidFill>
                  </a:tcPr>
                </a:tc>
                <a:tc>
                  <a:txBody>
                    <a:bodyPr/>
                    <a:lstStyle/>
                    <a:p>
                      <a:pPr algn="ctr">
                        <a:lnSpc>
                          <a:spcPct val="107000"/>
                        </a:lnSpc>
                        <a:spcAft>
                          <a:spcPts val="800"/>
                        </a:spcAft>
                      </a:pPr>
                      <a:r>
                        <a:rPr lang="fr-FR" sz="1200" b="1" dirty="0" smtClean="0">
                          <a:solidFill>
                            <a:schemeClr val="bg1"/>
                          </a:solidFill>
                          <a:effectLst/>
                        </a:rPr>
                        <a:t>LES TÉMOINS NE PEUVENT EN AUCUN CAS :</a:t>
                      </a:r>
                      <a:endParaRPr lang="fr-BE" sz="1200" b="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4941" marR="64941" marT="0" marB="0" anchor="ctr">
                    <a:solidFill>
                      <a:schemeClr val="bg2">
                        <a:lumMod val="50000"/>
                      </a:schemeClr>
                    </a:solidFill>
                  </a:tcPr>
                </a:tc>
                <a:extLst>
                  <a:ext uri="{0D108BD9-81ED-4DB2-BD59-A6C34878D82A}">
                    <a16:rowId xmlns:a16="http://schemas.microsoft.com/office/drawing/2014/main" val="1306171829"/>
                  </a:ext>
                </a:extLst>
              </a:tr>
              <a:tr h="3289795">
                <a:tc>
                  <a:txBody>
                    <a:bodyPr/>
                    <a:lstStyle/>
                    <a:p>
                      <a:pPr marL="171450" lvl="0" indent="-171450" algn="l">
                        <a:lnSpc>
                          <a:spcPct val="107000"/>
                        </a:lnSpc>
                        <a:spcAft>
                          <a:spcPts val="800"/>
                        </a:spcAft>
                        <a:buFont typeface="Arial" panose="020B0604020202020204" pitchFamily="34" charset="0"/>
                        <a:buChar char="•"/>
                        <a:tabLst>
                          <a:tab pos="228600" algn="l"/>
                          <a:tab pos="1045845" algn="l"/>
                        </a:tabLst>
                      </a:pPr>
                      <a:r>
                        <a:rPr lang="fr-FR" sz="1200" dirty="0" smtClean="0">
                          <a:effectLst/>
                        </a:rPr>
                        <a:t>Introduire une réclamation contre la désignation des assesseurs</a:t>
                      </a:r>
                      <a:endParaRPr lang="fr-BE" sz="1200" dirty="0" smtClean="0">
                        <a:effectLst/>
                      </a:endParaRPr>
                    </a:p>
                    <a:p>
                      <a:pPr marL="171450" lvl="0" indent="-171450" algn="l">
                        <a:lnSpc>
                          <a:spcPct val="107000"/>
                        </a:lnSpc>
                        <a:spcAft>
                          <a:spcPts val="800"/>
                        </a:spcAft>
                        <a:buFont typeface="Arial" panose="020B0604020202020204" pitchFamily="34" charset="0"/>
                        <a:buChar char="•"/>
                        <a:tabLst>
                          <a:tab pos="228600" algn="l"/>
                          <a:tab pos="1045845" algn="l"/>
                        </a:tabLst>
                      </a:pPr>
                      <a:r>
                        <a:rPr lang="fr-FR" sz="1200" dirty="0" smtClean="0">
                          <a:effectLst/>
                        </a:rPr>
                        <a:t>Signer le procès-verbal et parapher les cachets apposés </a:t>
                      </a:r>
                      <a:endParaRPr lang="fr-BE" sz="1200" dirty="0" smtClean="0">
                        <a:effectLst/>
                      </a:endParaRPr>
                    </a:p>
                    <a:p>
                      <a:pPr marL="171450" lvl="0" indent="-171450" algn="l">
                        <a:lnSpc>
                          <a:spcPct val="107000"/>
                        </a:lnSpc>
                        <a:spcAft>
                          <a:spcPts val="800"/>
                        </a:spcAft>
                        <a:buFont typeface="Arial" panose="020B0604020202020204" pitchFamily="34" charset="0"/>
                        <a:buChar char="•"/>
                        <a:tabLst>
                          <a:tab pos="228600" algn="l"/>
                          <a:tab pos="1045845" algn="l"/>
                        </a:tabLst>
                      </a:pPr>
                      <a:r>
                        <a:rPr lang="fr-FR" sz="1200" dirty="0" smtClean="0">
                          <a:effectLst/>
                        </a:rPr>
                        <a:t>Signer la liste de pointage</a:t>
                      </a:r>
                      <a:endParaRPr lang="fr-BE" sz="1200" dirty="0" smtClean="0">
                        <a:effectLst/>
                      </a:endParaRPr>
                    </a:p>
                    <a:p>
                      <a:pPr marL="171450" lvl="0" indent="-171450" algn="l">
                        <a:lnSpc>
                          <a:spcPct val="107000"/>
                        </a:lnSpc>
                        <a:spcAft>
                          <a:spcPts val="800"/>
                        </a:spcAft>
                        <a:buFont typeface="Arial" panose="020B0604020202020204" pitchFamily="34" charset="0"/>
                        <a:buChar char="•"/>
                        <a:tabLst>
                          <a:tab pos="228600" algn="l"/>
                          <a:tab pos="1045845" algn="l"/>
                        </a:tabLst>
                      </a:pPr>
                      <a:r>
                        <a:rPr lang="fr-FR" sz="1200" dirty="0" smtClean="0">
                          <a:effectLst/>
                        </a:rPr>
                        <a:t>Examiner la liste de pointage ainsi que tous les documents servant au scrutin</a:t>
                      </a:r>
                      <a:endParaRPr lang="fr-BE" sz="1200" dirty="0" smtClean="0">
                        <a:effectLst/>
                      </a:endParaRPr>
                    </a:p>
                    <a:p>
                      <a:pPr marL="171450" lvl="0" indent="-171450" algn="l">
                        <a:lnSpc>
                          <a:spcPct val="107000"/>
                        </a:lnSpc>
                        <a:spcAft>
                          <a:spcPts val="800"/>
                        </a:spcAft>
                        <a:buFont typeface="Arial" panose="020B0604020202020204" pitchFamily="34" charset="0"/>
                        <a:buChar char="•"/>
                        <a:tabLst>
                          <a:tab pos="228600" algn="l"/>
                          <a:tab pos="1045845" algn="l"/>
                        </a:tabLst>
                      </a:pPr>
                      <a:r>
                        <a:rPr lang="fr-FR" sz="1200" dirty="0" smtClean="0">
                          <a:effectLst/>
                        </a:rPr>
                        <a:t>Faire consigner leurs réclamations dans les procès-verbaux</a:t>
                      </a:r>
                      <a:endParaRPr lang="fr-BE" sz="1200" dirty="0" smtClean="0">
                        <a:effectLst/>
                      </a:endParaRPr>
                    </a:p>
                    <a:p>
                      <a:pPr algn="l">
                        <a:lnSpc>
                          <a:spcPct val="107000"/>
                        </a:lnSpc>
                        <a:spcAft>
                          <a:spcPts val="800"/>
                        </a:spcAft>
                      </a:pPr>
                      <a:endParaRPr lang="fr-BE"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4941" marR="64941" marT="0" marB="0"/>
                </a:tc>
                <a:tc>
                  <a:txBody>
                    <a:bodyPr/>
                    <a:lstStyle/>
                    <a:p>
                      <a:pPr marL="171450" lvl="0" indent="-171450" algn="l">
                        <a:lnSpc>
                          <a:spcPct val="107000"/>
                        </a:lnSpc>
                        <a:spcAft>
                          <a:spcPts val="800"/>
                        </a:spcAft>
                        <a:buFont typeface="Arial" panose="020B0604020202020204" pitchFamily="34" charset="0"/>
                        <a:buChar char="•"/>
                        <a:tabLst>
                          <a:tab pos="228600" algn="l"/>
                          <a:tab pos="1045845" algn="l"/>
                        </a:tabLst>
                      </a:pPr>
                      <a:r>
                        <a:rPr lang="fr-FR" sz="1200" dirty="0" smtClean="0">
                          <a:effectLst/>
                        </a:rPr>
                        <a:t>Déterminer le comportement du président</a:t>
                      </a:r>
                      <a:endParaRPr lang="fr-BE" sz="1200" dirty="0" smtClean="0">
                        <a:effectLst/>
                      </a:endParaRPr>
                    </a:p>
                    <a:p>
                      <a:pPr marL="171450" lvl="0" indent="-171450" algn="l">
                        <a:lnSpc>
                          <a:spcPct val="107000"/>
                        </a:lnSpc>
                        <a:spcAft>
                          <a:spcPts val="800"/>
                        </a:spcAft>
                        <a:buFont typeface="Arial" panose="020B0604020202020204" pitchFamily="34" charset="0"/>
                        <a:buChar char="•"/>
                        <a:tabLst>
                          <a:tab pos="228600" algn="l"/>
                          <a:tab pos="1045845" algn="l"/>
                        </a:tabLst>
                      </a:pPr>
                      <a:r>
                        <a:rPr lang="fr-FR" sz="1200" dirty="0" smtClean="0">
                          <a:effectLst/>
                        </a:rPr>
                        <a:t>Essayer d'influencer le vote des électeurs ; toute manifestation des témoins comparable à de la propagande électorale est strictement interdite</a:t>
                      </a:r>
                      <a:endParaRPr lang="fr-BE" sz="1200" dirty="0" smtClean="0">
                        <a:effectLst/>
                      </a:endParaRPr>
                    </a:p>
                    <a:p>
                      <a:pPr marL="171450" lvl="0" indent="-171450" algn="l">
                        <a:lnSpc>
                          <a:spcPct val="107000"/>
                        </a:lnSpc>
                        <a:spcAft>
                          <a:spcPts val="800"/>
                        </a:spcAft>
                        <a:buFont typeface="Arial" panose="020B0604020202020204" pitchFamily="34" charset="0"/>
                        <a:buChar char="•"/>
                        <a:tabLst>
                          <a:tab pos="228600" algn="l"/>
                          <a:tab pos="1045845" algn="l"/>
                        </a:tabLst>
                      </a:pPr>
                      <a:r>
                        <a:rPr lang="fr-FR" sz="1200" dirty="0" smtClean="0">
                          <a:effectLst/>
                        </a:rPr>
                        <a:t>Utiliser des appareils tels qu'un téléphone mobile dans le local</a:t>
                      </a:r>
                      <a:endParaRPr lang="fr-BE" sz="1200" dirty="0" smtClean="0">
                        <a:effectLst/>
                      </a:endParaRPr>
                    </a:p>
                    <a:p>
                      <a:pPr marL="171450" lvl="0" indent="-171450" algn="l">
                        <a:lnSpc>
                          <a:spcPct val="107000"/>
                        </a:lnSpc>
                        <a:spcAft>
                          <a:spcPts val="800"/>
                        </a:spcAft>
                        <a:buFont typeface="Arial" panose="020B0604020202020204" pitchFamily="34" charset="0"/>
                        <a:buChar char="•"/>
                        <a:tabLst>
                          <a:tab pos="228600" algn="l"/>
                          <a:tab pos="1045845" algn="l"/>
                        </a:tabLst>
                      </a:pPr>
                      <a:r>
                        <a:rPr lang="fr-FR" sz="1200" dirty="0" smtClean="0">
                          <a:effectLst/>
                        </a:rPr>
                        <a:t>Rester près de la table des assesseurs</a:t>
                      </a:r>
                      <a:endParaRPr lang="fr-BE" sz="1200" dirty="0" smtClean="0">
                        <a:effectLst/>
                      </a:endParaRPr>
                    </a:p>
                    <a:p>
                      <a:pPr marL="171450" lvl="0" indent="-171450" algn="l">
                        <a:lnSpc>
                          <a:spcPct val="107000"/>
                        </a:lnSpc>
                        <a:spcAft>
                          <a:spcPts val="800"/>
                        </a:spcAft>
                        <a:buFont typeface="Arial" panose="020B0604020202020204" pitchFamily="34" charset="0"/>
                        <a:buChar char="•"/>
                        <a:tabLst>
                          <a:tab pos="228600" algn="l"/>
                          <a:tab pos="1045845" algn="l"/>
                        </a:tabLst>
                      </a:pPr>
                      <a:r>
                        <a:rPr lang="fr-FR" sz="1200" dirty="0" smtClean="0">
                          <a:effectLst/>
                        </a:rPr>
                        <a:t>Accompagner les électeurs à l'isoloir</a:t>
                      </a:r>
                    </a:p>
                    <a:p>
                      <a:pPr marL="171450" lvl="0" indent="-171450" algn="l">
                        <a:lnSpc>
                          <a:spcPct val="107000"/>
                        </a:lnSpc>
                        <a:spcAft>
                          <a:spcPts val="800"/>
                        </a:spcAft>
                        <a:buFont typeface="Arial" panose="020B0604020202020204" pitchFamily="34" charset="0"/>
                        <a:buChar char="•"/>
                        <a:tabLst>
                          <a:tab pos="228600" algn="l"/>
                          <a:tab pos="1045845" algn="l"/>
                        </a:tabLst>
                      </a:pPr>
                      <a:r>
                        <a:rPr lang="fr-FR" sz="1200" dirty="0" smtClean="0">
                          <a:effectLst/>
                        </a:rPr>
                        <a:t>Modifier les documents de l'élection d'une manière ou d'une autre (sauf en apposant leur signature!)</a:t>
                      </a:r>
                      <a:endParaRPr lang="fr-BE" sz="1200" dirty="0">
                        <a:effectLst/>
                      </a:endParaRPr>
                    </a:p>
                    <a:p>
                      <a:pPr algn="l">
                        <a:lnSpc>
                          <a:spcPct val="107000"/>
                        </a:lnSpc>
                        <a:spcAft>
                          <a:spcPts val="800"/>
                        </a:spcAft>
                      </a:pPr>
                      <a:r>
                        <a:rPr lang="fr-FR" sz="1200" dirty="0">
                          <a:effectLst/>
                        </a:rPr>
                        <a:t>Si un témoin ne respecte pas ces règles, vous pouvez lui donner un avertissement ou même l'expulser du local, selon le degré de gravité que vous estimerez devoir donner à l'incident. </a:t>
                      </a:r>
                      <a:endParaRPr lang="fr-BE" sz="1200" dirty="0">
                        <a:effectLst/>
                      </a:endParaRPr>
                    </a:p>
                    <a:p>
                      <a:pPr algn="l">
                        <a:lnSpc>
                          <a:spcPct val="107000"/>
                        </a:lnSpc>
                        <a:spcAft>
                          <a:spcPts val="800"/>
                        </a:spcAft>
                      </a:pPr>
                      <a:r>
                        <a:rPr lang="fr-FR" sz="1200" dirty="0">
                          <a:effectLst/>
                        </a:rPr>
                        <a:t>Consignez dans le procès-verbal la mesure prise (par exemple l'ordre d'expulsion) et les motifs de celle-ci. </a:t>
                      </a:r>
                      <a:endParaRPr lang="fr-BE"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4941" marR="64941" marT="0" marB="0" anchor="ctr"/>
                </a:tc>
                <a:extLst>
                  <a:ext uri="{0D108BD9-81ED-4DB2-BD59-A6C34878D82A}">
                    <a16:rowId xmlns:a16="http://schemas.microsoft.com/office/drawing/2014/main" val="1359065008"/>
                  </a:ext>
                </a:extLst>
              </a:tr>
            </a:tbl>
          </a:graphicData>
        </a:graphic>
      </p:graphicFrame>
      <p:sp>
        <p:nvSpPr>
          <p:cNvPr id="3" name="Espace réservé du numéro de diapositive 2"/>
          <p:cNvSpPr>
            <a:spLocks noGrp="1"/>
          </p:cNvSpPr>
          <p:nvPr>
            <p:ph type="sldNum" sz="quarter" idx="12"/>
          </p:nvPr>
        </p:nvSpPr>
        <p:spPr/>
        <p:txBody>
          <a:bodyPr/>
          <a:lstStyle/>
          <a:p>
            <a:fld id="{2F7BF293-AAF6-49FC-B1CF-E9CB23417874}" type="slidenum">
              <a:rPr lang="fr-BE" smtClean="0"/>
              <a:t>11</a:t>
            </a:fld>
            <a:endParaRPr lang="fr-BE"/>
          </a:p>
        </p:txBody>
      </p:sp>
    </p:spTree>
    <p:extLst>
      <p:ext uri="{BB962C8B-B14F-4D97-AF65-F5344CB8AC3E}">
        <p14:creationId xmlns:p14="http://schemas.microsoft.com/office/powerpoint/2010/main" val="300511541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Content Placeholder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28722" y="519282"/>
            <a:ext cx="10515600" cy="947269"/>
          </a:xfrm>
          <a:prstGeom prst="rect">
            <a:avLst/>
          </a:prstGeom>
        </p:spPr>
      </p:pic>
      <p:sp>
        <p:nvSpPr>
          <p:cNvPr id="10" name="Titre 1"/>
          <p:cNvSpPr txBox="1">
            <a:spLocks/>
          </p:cNvSpPr>
          <p:nvPr/>
        </p:nvSpPr>
        <p:spPr>
          <a:xfrm>
            <a:off x="2171723" y="663307"/>
            <a:ext cx="9157646" cy="65921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BE" sz="2400" b="1" cap="small" spc="3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Pendant </a:t>
            </a:r>
            <a:r>
              <a:rPr lang="fr-BE" sz="2400" b="1" cap="small" spc="3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le scrutin</a:t>
            </a:r>
          </a:p>
        </p:txBody>
      </p:sp>
      <p:sp>
        <p:nvSpPr>
          <p:cNvPr id="7" name="Espace réservé du contenu 2"/>
          <p:cNvSpPr txBox="1">
            <a:spLocks/>
          </p:cNvSpPr>
          <p:nvPr/>
        </p:nvSpPr>
        <p:spPr>
          <a:xfrm>
            <a:off x="452762" y="1466550"/>
            <a:ext cx="11091560" cy="511089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fr-BE" sz="2400" b="1" dirty="0" smtClean="0"/>
              <a:t>Constitution du bureau de vote</a:t>
            </a:r>
          </a:p>
          <a:p>
            <a:pPr marL="0" indent="0">
              <a:buNone/>
            </a:pPr>
            <a:endParaRPr lang="fr-BE" sz="1800" b="1" dirty="0" smtClean="0"/>
          </a:p>
          <a:p>
            <a:pPr lvl="1"/>
            <a:r>
              <a:rPr lang="fr-BE" sz="2000" dirty="0" smtClean="0"/>
              <a:t>Observateurs internationaux : admis avec présentation de la carte d’accréditation du SPF Affaires étrangères</a:t>
            </a:r>
          </a:p>
          <a:p>
            <a:pPr marL="457200" lvl="1" indent="0">
              <a:buNone/>
            </a:pPr>
            <a:endParaRPr lang="fr-BE" sz="2000" dirty="0" smtClean="0"/>
          </a:p>
          <a:p>
            <a:pPr marL="457200" lvl="1" indent="0">
              <a:buNone/>
            </a:pPr>
            <a:r>
              <a:rPr lang="fr-BE" sz="1800" dirty="0"/>
              <a:t>	</a:t>
            </a:r>
            <a:r>
              <a:rPr lang="fr-BE" sz="1800" dirty="0" smtClean="0"/>
              <a:t>Les observateurs peuvent :</a:t>
            </a:r>
          </a:p>
          <a:p>
            <a:pPr marL="1371600" lvl="3" indent="0">
              <a:buClr>
                <a:srgbClr val="0070C0"/>
              </a:buClr>
              <a:buNone/>
            </a:pPr>
            <a:endParaRPr lang="fr-FR" dirty="0" smtClean="0"/>
          </a:p>
          <a:p>
            <a:pPr lvl="3">
              <a:buClr>
                <a:srgbClr val="0070C0"/>
              </a:buClr>
              <a:buFont typeface="Wingdings" panose="05000000000000000000" pitchFamily="2" charset="2"/>
              <a:buChar char="ü"/>
            </a:pPr>
            <a:r>
              <a:rPr lang="fr-FR" dirty="0" smtClean="0"/>
              <a:t>Observer les opérations électorales dans les locaux de vote sans en être empêchés </a:t>
            </a:r>
          </a:p>
          <a:p>
            <a:pPr lvl="3">
              <a:buClr>
                <a:srgbClr val="0070C0"/>
              </a:buClr>
              <a:buFont typeface="Wingdings" panose="05000000000000000000" pitchFamily="2" charset="2"/>
              <a:buChar char="ü"/>
            </a:pPr>
            <a:endParaRPr lang="fr-FR" dirty="0" smtClean="0"/>
          </a:p>
          <a:p>
            <a:pPr lvl="3">
              <a:buClr>
                <a:srgbClr val="0070C0"/>
              </a:buClr>
              <a:buFont typeface="Wingdings" panose="05000000000000000000" pitchFamily="2" charset="2"/>
              <a:buChar char="ü"/>
            </a:pPr>
            <a:r>
              <a:rPr lang="fr-FR" dirty="0" smtClean="0"/>
              <a:t>Prendre connaissance des listes électorales</a:t>
            </a:r>
          </a:p>
          <a:p>
            <a:pPr marL="1371600" lvl="3" indent="0">
              <a:buClr>
                <a:srgbClr val="0070C0"/>
              </a:buClr>
              <a:buNone/>
            </a:pPr>
            <a:endParaRPr lang="fr-FR" dirty="0" smtClean="0"/>
          </a:p>
          <a:p>
            <a:pPr lvl="3">
              <a:buClr>
                <a:srgbClr val="0070C0"/>
              </a:buClr>
              <a:buFont typeface="Wingdings" panose="05000000000000000000" pitchFamily="2" charset="2"/>
              <a:buChar char="ü"/>
            </a:pPr>
            <a:r>
              <a:rPr lang="fr-FR" dirty="0" smtClean="0"/>
              <a:t>Prendre connaissance des procès-verbaux établis par les bureaux de vote</a:t>
            </a:r>
          </a:p>
          <a:p>
            <a:pPr lvl="3">
              <a:buClr>
                <a:srgbClr val="0070C0"/>
              </a:buClr>
              <a:buFont typeface="Wingdings" panose="05000000000000000000" pitchFamily="2" charset="2"/>
              <a:buChar char="ü"/>
            </a:pPr>
            <a:endParaRPr lang="fr-FR" dirty="0" smtClean="0"/>
          </a:p>
          <a:p>
            <a:pPr marL="1371600" lvl="3" indent="0">
              <a:buClr>
                <a:srgbClr val="0070C0"/>
              </a:buClr>
              <a:buNone/>
            </a:pPr>
            <a:endParaRPr lang="fr-BE" sz="1200" dirty="0" smtClean="0"/>
          </a:p>
          <a:p>
            <a:pPr marL="457200" lvl="1" indent="0">
              <a:buNone/>
            </a:pPr>
            <a:r>
              <a:rPr lang="fr-BE" sz="2100" b="1" dirty="0">
                <a:sym typeface="Wingdings" panose="05000000000000000000" pitchFamily="2" charset="2"/>
              </a:rPr>
              <a:t></a:t>
            </a:r>
            <a:r>
              <a:rPr lang="fr-BE" sz="2100" b="1" dirty="0" smtClean="0"/>
              <a:t> </a:t>
            </a:r>
            <a:r>
              <a:rPr lang="fr-BE" sz="2100" b="1" dirty="0"/>
              <a:t>Les observateurs doivent observer une stricte neutralité et respecter la législation électorale</a:t>
            </a:r>
            <a:r>
              <a:rPr lang="fr-BE" sz="2100" b="1" dirty="0" smtClean="0"/>
              <a:t>.</a:t>
            </a:r>
            <a:endParaRPr lang="fr-BE" sz="2100" b="1" dirty="0"/>
          </a:p>
          <a:p>
            <a:pPr lvl="1"/>
            <a:endParaRPr lang="fr-BE" sz="1800" dirty="0" smtClean="0"/>
          </a:p>
          <a:p>
            <a:pPr marL="457200" lvl="1" indent="0">
              <a:buNone/>
            </a:pPr>
            <a:endParaRPr lang="fr-BE" sz="1800" dirty="0"/>
          </a:p>
          <a:p>
            <a:pPr marL="457200" lvl="1" indent="0">
              <a:buNone/>
            </a:pPr>
            <a:endParaRPr lang="fr-BE" sz="1800" dirty="0"/>
          </a:p>
          <a:p>
            <a:pPr marL="457200" lvl="1" indent="0">
              <a:buNone/>
            </a:pPr>
            <a:endParaRPr lang="fr-BE" sz="2000" dirty="0"/>
          </a:p>
        </p:txBody>
      </p:sp>
      <p:sp>
        <p:nvSpPr>
          <p:cNvPr id="2" name="Espace réservé du numéro de diapositive 1"/>
          <p:cNvSpPr>
            <a:spLocks noGrp="1"/>
          </p:cNvSpPr>
          <p:nvPr>
            <p:ph type="sldNum" sz="quarter" idx="12"/>
          </p:nvPr>
        </p:nvSpPr>
        <p:spPr/>
        <p:txBody>
          <a:bodyPr/>
          <a:lstStyle/>
          <a:p>
            <a:fld id="{2F7BF293-AAF6-49FC-B1CF-E9CB23417874}" type="slidenum">
              <a:rPr lang="fr-BE" smtClean="0"/>
              <a:t>12</a:t>
            </a:fld>
            <a:endParaRPr lang="fr-BE"/>
          </a:p>
        </p:txBody>
      </p:sp>
    </p:spTree>
    <p:extLst>
      <p:ext uri="{BB962C8B-B14F-4D97-AF65-F5344CB8AC3E}">
        <p14:creationId xmlns:p14="http://schemas.microsoft.com/office/powerpoint/2010/main" val="340703368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Groupe de jeunes et vieux"/>
          <p:cNvPicPr>
            <a:picLocks noChangeAspect="1" noChangeArrowheads="1"/>
          </p:cNvPicPr>
          <p:nvPr/>
        </p:nvPicPr>
        <p:blipFill rotWithShape="1">
          <a:blip r:embed="rId2">
            <a:extLst>
              <a:ext uri="{28A0092B-C50C-407E-A947-70E740481C1C}">
                <a14:useLocalDpi xmlns:a14="http://schemas.microsoft.com/office/drawing/2010/main" val="0"/>
              </a:ext>
            </a:extLst>
          </a:blip>
          <a:srcRect l="10801" t="13506" r="10585" b="11203"/>
          <a:stretch/>
        </p:blipFill>
        <p:spPr bwMode="auto">
          <a:xfrm>
            <a:off x="6453187" y="3968750"/>
            <a:ext cx="4314825" cy="2752725"/>
          </a:xfrm>
          <a:prstGeom prst="rect">
            <a:avLst/>
          </a:prstGeom>
          <a:noFill/>
          <a:extLst>
            <a:ext uri="{909E8E84-426E-40DD-AFC4-6F175D3DCCD1}">
              <a14:hiddenFill xmlns:a14="http://schemas.microsoft.com/office/drawing/2010/main">
                <a:solidFill>
                  <a:srgbClr val="FFFFFF"/>
                </a:solidFill>
              </a14:hiddenFill>
            </a:ext>
          </a:extLst>
        </p:spPr>
      </p:pic>
      <p:pic>
        <p:nvPicPr>
          <p:cNvPr id="9" name="Content Placeholder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8722" y="519282"/>
            <a:ext cx="10515600" cy="947269"/>
          </a:xfrm>
          <a:prstGeom prst="rect">
            <a:avLst/>
          </a:prstGeom>
        </p:spPr>
      </p:pic>
      <p:sp>
        <p:nvSpPr>
          <p:cNvPr id="10" name="Titre 1"/>
          <p:cNvSpPr txBox="1">
            <a:spLocks/>
          </p:cNvSpPr>
          <p:nvPr/>
        </p:nvSpPr>
        <p:spPr>
          <a:xfrm>
            <a:off x="2171723" y="663307"/>
            <a:ext cx="9157646" cy="65921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BE" sz="2400" b="1" cap="small" spc="3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Pendant </a:t>
            </a:r>
            <a:r>
              <a:rPr lang="fr-BE" sz="2400" b="1" cap="small" spc="3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le scrutin</a:t>
            </a:r>
          </a:p>
        </p:txBody>
      </p:sp>
      <p:sp>
        <p:nvSpPr>
          <p:cNvPr id="7" name="Espace réservé du contenu 2"/>
          <p:cNvSpPr txBox="1">
            <a:spLocks/>
          </p:cNvSpPr>
          <p:nvPr/>
        </p:nvSpPr>
        <p:spPr>
          <a:xfrm>
            <a:off x="452762" y="1466550"/>
            <a:ext cx="11091560" cy="511089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fr-BE" sz="2400" b="1" dirty="0" smtClean="0"/>
              <a:t>Constitution du bureau de vote</a:t>
            </a:r>
          </a:p>
          <a:p>
            <a:pPr marL="0" indent="0">
              <a:buNone/>
            </a:pPr>
            <a:endParaRPr lang="fr-BE" sz="1800" b="1" dirty="0" smtClean="0"/>
          </a:p>
          <a:p>
            <a:pPr lvl="1"/>
            <a:r>
              <a:rPr lang="fr-BE" dirty="0" smtClean="0"/>
              <a:t>Assesseurs : </a:t>
            </a:r>
            <a:r>
              <a:rPr lang="fr-BE" dirty="0"/>
              <a:t>présence à partir de </a:t>
            </a:r>
            <a:r>
              <a:rPr lang="fr-BE" dirty="0" smtClean="0"/>
              <a:t>7h</a:t>
            </a:r>
          </a:p>
          <a:p>
            <a:pPr marL="457200" lvl="1" indent="0">
              <a:buNone/>
            </a:pPr>
            <a:endParaRPr lang="fr-BE" dirty="0" smtClean="0"/>
          </a:p>
          <a:p>
            <a:pPr lvl="2"/>
            <a:r>
              <a:rPr lang="fr-BE" sz="1600" dirty="0" smtClean="0"/>
              <a:t>Choisis parmi la liste des assesseurs établie par le président du bureau principal de canton</a:t>
            </a:r>
          </a:p>
          <a:p>
            <a:pPr marL="914400" lvl="2" indent="0">
              <a:buNone/>
            </a:pPr>
            <a:endParaRPr lang="fr-BE" sz="1600" dirty="0" smtClean="0"/>
          </a:p>
          <a:p>
            <a:pPr lvl="2"/>
            <a:r>
              <a:rPr lang="fr-BE" sz="1600" dirty="0" smtClean="0"/>
              <a:t>si insuffisant : désignation parmi les électeurs déjà présents dans le bureau de vote</a:t>
            </a:r>
          </a:p>
          <a:p>
            <a:pPr lvl="2"/>
            <a:endParaRPr lang="fr-BE" sz="1600" dirty="0"/>
          </a:p>
          <a:p>
            <a:pPr marL="914400" lvl="2" indent="0">
              <a:buNone/>
            </a:pPr>
            <a:r>
              <a:rPr lang="fr-BE" sz="1600" dirty="0" smtClean="0">
                <a:sym typeface="Wingdings" panose="05000000000000000000" pitchFamily="2" charset="2"/>
              </a:rPr>
              <a:t>	 Compléter le « relevé des assesseurs absents »</a:t>
            </a:r>
          </a:p>
          <a:p>
            <a:pPr marL="914400" lvl="2" indent="0">
              <a:buNone/>
            </a:pPr>
            <a:endParaRPr lang="fr-BE" sz="1600" dirty="0"/>
          </a:p>
          <a:p>
            <a:pPr marL="457200" lvl="1" indent="0">
              <a:buNone/>
            </a:pPr>
            <a:endParaRPr lang="fr-BE" sz="1800" dirty="0"/>
          </a:p>
          <a:p>
            <a:pPr marL="457200" lvl="1" indent="0">
              <a:buNone/>
            </a:pPr>
            <a:endParaRPr lang="fr-BE" sz="2000" dirty="0"/>
          </a:p>
        </p:txBody>
      </p:sp>
      <p:sp>
        <p:nvSpPr>
          <p:cNvPr id="2" name="Espace réservé du numéro de diapositive 1"/>
          <p:cNvSpPr>
            <a:spLocks noGrp="1"/>
          </p:cNvSpPr>
          <p:nvPr>
            <p:ph type="sldNum" sz="quarter" idx="12"/>
          </p:nvPr>
        </p:nvSpPr>
        <p:spPr/>
        <p:txBody>
          <a:bodyPr/>
          <a:lstStyle/>
          <a:p>
            <a:fld id="{2F7BF293-AAF6-49FC-B1CF-E9CB23417874}" type="slidenum">
              <a:rPr lang="fr-BE" smtClean="0"/>
              <a:t>13</a:t>
            </a:fld>
            <a:endParaRPr lang="fr-BE"/>
          </a:p>
        </p:txBody>
      </p:sp>
    </p:spTree>
    <p:extLst>
      <p:ext uri="{BB962C8B-B14F-4D97-AF65-F5344CB8AC3E}">
        <p14:creationId xmlns:p14="http://schemas.microsoft.com/office/powerpoint/2010/main" val="425616210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Content Placeholder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28722" y="519282"/>
            <a:ext cx="10515600" cy="947269"/>
          </a:xfrm>
          <a:prstGeom prst="rect">
            <a:avLst/>
          </a:prstGeom>
        </p:spPr>
      </p:pic>
      <p:sp>
        <p:nvSpPr>
          <p:cNvPr id="10" name="Titre 1"/>
          <p:cNvSpPr txBox="1">
            <a:spLocks/>
          </p:cNvSpPr>
          <p:nvPr/>
        </p:nvSpPr>
        <p:spPr>
          <a:xfrm>
            <a:off x="2171723" y="663307"/>
            <a:ext cx="9157646" cy="65921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BE" sz="2400" b="1" cap="small" spc="3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Pendant </a:t>
            </a:r>
            <a:r>
              <a:rPr lang="fr-BE" sz="2400" b="1" cap="small" spc="3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le scrutin</a:t>
            </a:r>
          </a:p>
        </p:txBody>
      </p:sp>
      <p:sp>
        <p:nvSpPr>
          <p:cNvPr id="7" name="Espace réservé du contenu 2"/>
          <p:cNvSpPr txBox="1">
            <a:spLocks/>
          </p:cNvSpPr>
          <p:nvPr/>
        </p:nvSpPr>
        <p:spPr>
          <a:xfrm>
            <a:off x="452762" y="1466550"/>
            <a:ext cx="11091560" cy="511089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fr-BE" sz="2400" b="1" dirty="0"/>
              <a:t>Prestation de serment des membres du bureau de vote</a:t>
            </a:r>
          </a:p>
          <a:p>
            <a:pPr marL="0" indent="0">
              <a:buNone/>
            </a:pPr>
            <a:endParaRPr lang="fr-BE" sz="1800" b="1" dirty="0" smtClean="0"/>
          </a:p>
          <a:p>
            <a:pPr marL="457200" lvl="1" indent="0">
              <a:buNone/>
            </a:pPr>
            <a:r>
              <a:rPr lang="fr-BE" sz="2000" dirty="0" smtClean="0">
                <a:sym typeface="Wingdings" panose="05000000000000000000" pitchFamily="2" charset="2"/>
              </a:rPr>
              <a:t>D’abord assesseurs, secrétaire et témoins</a:t>
            </a:r>
          </a:p>
          <a:p>
            <a:pPr marL="457200" lvl="1" indent="0">
              <a:buNone/>
            </a:pPr>
            <a:r>
              <a:rPr lang="fr-BE" sz="2000" dirty="0">
                <a:sym typeface="Wingdings" panose="05000000000000000000" pitchFamily="2" charset="2"/>
              </a:rPr>
              <a:t>	</a:t>
            </a:r>
            <a:endParaRPr lang="fr-BE" sz="2000" dirty="0" smtClean="0">
              <a:sym typeface="Wingdings" panose="05000000000000000000" pitchFamily="2" charset="2"/>
            </a:endParaRPr>
          </a:p>
          <a:p>
            <a:pPr marL="457200" lvl="1" indent="0">
              <a:buNone/>
            </a:pPr>
            <a:r>
              <a:rPr lang="fr-BE" sz="2000" dirty="0">
                <a:sym typeface="Wingdings" panose="05000000000000000000" pitchFamily="2" charset="2"/>
              </a:rPr>
              <a:t>	</a:t>
            </a:r>
            <a:r>
              <a:rPr lang="fr-BE" sz="2000" dirty="0" smtClean="0">
                <a:sym typeface="Wingdings" panose="05000000000000000000" pitchFamily="2" charset="2"/>
              </a:rPr>
              <a:t>Ensuite président, en présence du bureau constitué</a:t>
            </a:r>
          </a:p>
          <a:p>
            <a:pPr marL="457200" lvl="1" indent="0">
              <a:buNone/>
            </a:pPr>
            <a:endParaRPr lang="fr-BE" sz="1600" dirty="0" smtClean="0">
              <a:sym typeface="Wingdings" panose="05000000000000000000" pitchFamily="2" charset="2"/>
            </a:endParaRPr>
          </a:p>
          <a:p>
            <a:pPr marL="457200" lvl="1" indent="0">
              <a:buNone/>
            </a:pPr>
            <a:endParaRPr lang="fr-BE" sz="1600" dirty="0">
              <a:sym typeface="Wingdings" panose="05000000000000000000" pitchFamily="2" charset="2"/>
            </a:endParaRPr>
          </a:p>
          <a:p>
            <a:pPr marL="457200" lvl="1" indent="0">
              <a:buNone/>
            </a:pPr>
            <a:endParaRPr lang="fr-BE" sz="1600" dirty="0">
              <a:sym typeface="Wingdings" panose="05000000000000000000" pitchFamily="2" charset="2"/>
            </a:endParaRPr>
          </a:p>
          <a:p>
            <a:pPr marL="457200" lvl="1" indent="0" algn="ctr">
              <a:buNone/>
            </a:pPr>
            <a:r>
              <a:rPr lang="fr-BE" b="1" dirty="0" smtClean="0">
                <a:solidFill>
                  <a:srgbClr val="C00000"/>
                </a:solidFill>
                <a:effectLst>
                  <a:outerShdw blurRad="38100" dist="38100" dir="2700000" algn="tl">
                    <a:srgbClr val="000000">
                      <a:alpha val="43137"/>
                    </a:srgbClr>
                  </a:outerShdw>
                </a:effectLst>
                <a:sym typeface="Wingdings" panose="05000000000000000000" pitchFamily="2" charset="2"/>
              </a:rPr>
              <a:t>« Je jure de garder le secret des votes »</a:t>
            </a:r>
          </a:p>
          <a:p>
            <a:pPr marL="914400" lvl="2" indent="0">
              <a:buNone/>
            </a:pPr>
            <a:endParaRPr lang="fr-BE" sz="1600" dirty="0"/>
          </a:p>
          <a:p>
            <a:pPr marL="457200" lvl="1" indent="0">
              <a:buNone/>
            </a:pPr>
            <a:endParaRPr lang="fr-BE" sz="1800" dirty="0"/>
          </a:p>
          <a:p>
            <a:pPr marL="457200" lvl="1" indent="0">
              <a:buNone/>
            </a:pPr>
            <a:endParaRPr lang="fr-BE" sz="2000" dirty="0"/>
          </a:p>
        </p:txBody>
      </p:sp>
      <p:sp>
        <p:nvSpPr>
          <p:cNvPr id="2" name="Espace réservé du numéro de diapositive 1"/>
          <p:cNvSpPr>
            <a:spLocks noGrp="1"/>
          </p:cNvSpPr>
          <p:nvPr>
            <p:ph type="sldNum" sz="quarter" idx="12"/>
          </p:nvPr>
        </p:nvSpPr>
        <p:spPr/>
        <p:txBody>
          <a:bodyPr/>
          <a:lstStyle/>
          <a:p>
            <a:fld id="{2F7BF293-AAF6-49FC-B1CF-E9CB23417874}" type="slidenum">
              <a:rPr lang="fr-BE" smtClean="0"/>
              <a:t>14</a:t>
            </a:fld>
            <a:endParaRPr lang="fr-BE"/>
          </a:p>
        </p:txBody>
      </p:sp>
    </p:spTree>
    <p:extLst>
      <p:ext uri="{BB962C8B-B14F-4D97-AF65-F5344CB8AC3E}">
        <p14:creationId xmlns:p14="http://schemas.microsoft.com/office/powerpoint/2010/main" val="69877489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Content Placeholder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8722" y="519282"/>
            <a:ext cx="10515600" cy="947269"/>
          </a:xfrm>
          <a:prstGeom prst="rect">
            <a:avLst/>
          </a:prstGeom>
        </p:spPr>
      </p:pic>
      <p:sp>
        <p:nvSpPr>
          <p:cNvPr id="10" name="Titre 1"/>
          <p:cNvSpPr txBox="1">
            <a:spLocks/>
          </p:cNvSpPr>
          <p:nvPr/>
        </p:nvSpPr>
        <p:spPr>
          <a:xfrm>
            <a:off x="2171723" y="663307"/>
            <a:ext cx="9157646" cy="65921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BE" sz="2400" b="1" cap="small" spc="3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Pendant </a:t>
            </a:r>
            <a:r>
              <a:rPr lang="fr-BE" sz="2400" b="1" cap="small" spc="3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le scrutin</a:t>
            </a:r>
          </a:p>
        </p:txBody>
      </p:sp>
      <p:sp>
        <p:nvSpPr>
          <p:cNvPr id="7" name="Espace réservé du contenu 2"/>
          <p:cNvSpPr txBox="1">
            <a:spLocks/>
          </p:cNvSpPr>
          <p:nvPr/>
        </p:nvSpPr>
        <p:spPr>
          <a:xfrm>
            <a:off x="452762" y="1466550"/>
            <a:ext cx="11091560" cy="511089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fr-BE" sz="2400" b="1" dirty="0"/>
              <a:t>Répartition des </a:t>
            </a:r>
            <a:r>
              <a:rPr lang="fr-BE" sz="2400" b="1" dirty="0" smtClean="0"/>
              <a:t>tâches</a:t>
            </a:r>
            <a:endParaRPr lang="fr-BE" sz="2400" b="1" dirty="0"/>
          </a:p>
          <a:p>
            <a:pPr marL="0" indent="0">
              <a:buNone/>
            </a:pPr>
            <a:endParaRPr lang="fr-BE" sz="1800" b="1" dirty="0" smtClean="0"/>
          </a:p>
          <a:p>
            <a:pPr marL="914400" lvl="2" indent="0">
              <a:buNone/>
            </a:pPr>
            <a:endParaRPr lang="fr-BE" sz="1600" dirty="0"/>
          </a:p>
          <a:p>
            <a:pPr marL="457200" lvl="1" indent="0">
              <a:buNone/>
            </a:pPr>
            <a:endParaRPr lang="fr-BE" sz="1800" dirty="0"/>
          </a:p>
          <a:p>
            <a:pPr marL="457200" lvl="1" indent="0">
              <a:buNone/>
            </a:pPr>
            <a:endParaRPr lang="fr-BE" sz="2000" dirty="0"/>
          </a:p>
        </p:txBody>
      </p:sp>
      <p:graphicFrame>
        <p:nvGraphicFramePr>
          <p:cNvPr id="6" name="Espace réservé du contenu 6"/>
          <p:cNvGraphicFramePr>
            <a:graphicFrameLocks noGrp="1"/>
          </p:cNvGraphicFramePr>
          <p:nvPr>
            <p:ph idx="1"/>
            <p:extLst>
              <p:ext uri="{D42A27DB-BD31-4B8C-83A1-F6EECF244321}">
                <p14:modId xmlns:p14="http://schemas.microsoft.com/office/powerpoint/2010/main" val="4176591647"/>
              </p:ext>
            </p:extLst>
          </p:nvPr>
        </p:nvGraphicFramePr>
        <p:xfrm>
          <a:off x="269882" y="1610576"/>
          <a:ext cx="11739238" cy="4639966"/>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pic>
        <p:nvPicPr>
          <p:cNvPr id="8" name="Picture 7" descr="Kaart, Identificatie, Identiteitskaart, Id Kaart, Pass"/>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683533" y="1800213"/>
            <a:ext cx="850607" cy="5679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2" descr="Gratuit Photos gratuites de boîtes, chèque, choix Photos"/>
          <p:cNvPicPr>
            <a:picLocks noChangeAspect="1" noChangeArrowheads="1"/>
          </p:cNvPicPr>
          <p:nvPr/>
        </p:nvPicPr>
        <p:blipFill rotWithShape="1">
          <a:blip r:embed="rId10" cstate="print">
            <a:extLst>
              <a:ext uri="{BEBA8EAE-BF5A-486C-A8C5-ECC9F3942E4B}">
                <a14:imgProps xmlns:a14="http://schemas.microsoft.com/office/drawing/2010/main">
                  <a14:imgLayer r:embed="rId11">
                    <a14:imgEffect>
                      <a14:sharpenSoften amount="42000"/>
                    </a14:imgEffect>
                    <a14:imgEffect>
                      <a14:brightnessContrast bright="13000" contrast="11000"/>
                    </a14:imgEffect>
                  </a14:imgLayer>
                </a14:imgProps>
              </a:ext>
              <a:ext uri="{28A0092B-C50C-407E-A947-70E740481C1C}">
                <a14:useLocalDpi xmlns:a14="http://schemas.microsoft.com/office/drawing/2010/main" val="0"/>
              </a:ext>
            </a:extLst>
          </a:blip>
          <a:srcRect t="15940" r="15604"/>
          <a:stretch/>
        </p:blipFill>
        <p:spPr bwMode="auto">
          <a:xfrm>
            <a:off x="4192738" y="1683727"/>
            <a:ext cx="1030798" cy="684467"/>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2" descr="Gratuit Photos gratuites de boîtes, chèque, choix Photos"/>
          <p:cNvPicPr>
            <a:picLocks noChangeAspect="1" noChangeArrowheads="1"/>
          </p:cNvPicPr>
          <p:nvPr/>
        </p:nvPicPr>
        <p:blipFill rotWithShape="1">
          <a:blip r:embed="rId10" cstate="print">
            <a:extLst>
              <a:ext uri="{BEBA8EAE-BF5A-486C-A8C5-ECC9F3942E4B}">
                <a14:imgProps xmlns:a14="http://schemas.microsoft.com/office/drawing/2010/main">
                  <a14:imgLayer r:embed="rId11">
                    <a14:imgEffect>
                      <a14:sharpenSoften amount="42000"/>
                    </a14:imgEffect>
                    <a14:imgEffect>
                      <a14:brightnessContrast bright="13000" contrast="11000"/>
                    </a14:imgEffect>
                  </a14:imgLayer>
                </a14:imgProps>
              </a:ext>
              <a:ext uri="{28A0092B-C50C-407E-A947-70E740481C1C}">
                <a14:useLocalDpi xmlns:a14="http://schemas.microsoft.com/office/drawing/2010/main" val="0"/>
              </a:ext>
            </a:extLst>
          </a:blip>
          <a:srcRect t="15940" r="15604"/>
          <a:stretch/>
        </p:blipFill>
        <p:spPr bwMode="auto">
          <a:xfrm>
            <a:off x="2349417" y="5761334"/>
            <a:ext cx="1171023" cy="777578"/>
          </a:xfrm>
          <a:prstGeom prst="rect">
            <a:avLst/>
          </a:prstGeom>
          <a:noFill/>
          <a:extLst>
            <a:ext uri="{909E8E84-426E-40DD-AFC4-6F175D3DCCD1}">
              <a14:hiddenFill xmlns:a14="http://schemas.microsoft.com/office/drawing/2010/main">
                <a:solidFill>
                  <a:srgbClr val="FFFFFF"/>
                </a:solidFill>
              </a14:hiddenFill>
            </a:ext>
          </a:extLst>
        </p:spPr>
      </p:pic>
      <p:pic>
        <p:nvPicPr>
          <p:cNvPr id="3" name="Image 2"/>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7244551" y="1248300"/>
            <a:ext cx="1286801" cy="724550"/>
          </a:xfrm>
          <a:prstGeom prst="rect">
            <a:avLst/>
          </a:prstGeom>
        </p:spPr>
      </p:pic>
      <p:pic>
        <p:nvPicPr>
          <p:cNvPr id="15" name="Picture 7" descr="Timbre, Timbre En Caoutchouc, Cachet, Encre"/>
          <p:cNvPicPr>
            <a:picLocks noChangeAspect="1" noChangeArrowheads="1"/>
          </p:cNvPicPr>
          <p:nvPr/>
        </p:nvPicPr>
        <p:blipFill rotWithShape="1">
          <a:blip r:embed="rId13" cstate="print">
            <a:extLst>
              <a:ext uri="{BEBA8EAE-BF5A-486C-A8C5-ECC9F3942E4B}">
                <a14:imgProps xmlns:a14="http://schemas.microsoft.com/office/drawing/2010/main">
                  <a14:imgLayer r:embed="rId14">
                    <a14:imgEffect>
                      <a14:backgroundRemoval t="4150" b="93676" l="7262" r="91982">
                        <a14:foregroundMark x1="65507" y1="28458" x2="65507" y2="28458"/>
                        <a14:foregroundMark x1="79425" y1="66601" x2="79425" y2="66601"/>
                        <a14:foregroundMark x1="47504" y1="31621" x2="47504" y2="31621"/>
                        <a14:foregroundMark x1="81089" y1="80632" x2="81089" y2="80632"/>
                        <a14:foregroundMark x1="48563" y1="79249" x2="48563" y2="79249"/>
                        <a14:foregroundMark x1="56581" y1="77470" x2="56581" y2="77470"/>
                        <a14:foregroundMark x1="60666" y1="79644" x2="60666" y2="79644"/>
                      </a14:backgroundRemoval>
                    </a14:imgEffect>
                    <a14:imgEffect>
                      <a14:brightnessContrast bright="20000"/>
                    </a14:imgEffect>
                  </a14:imgLayer>
                </a14:imgProps>
              </a:ext>
              <a:ext uri="{28A0092B-C50C-407E-A947-70E740481C1C}">
                <a14:useLocalDpi xmlns:a14="http://schemas.microsoft.com/office/drawing/2010/main" val="0"/>
              </a:ext>
            </a:extLst>
          </a:blip>
          <a:srcRect l="6936" t="4075" r="8092" b="6264"/>
          <a:stretch/>
        </p:blipFill>
        <p:spPr bwMode="auto">
          <a:xfrm>
            <a:off x="9228902" y="5808584"/>
            <a:ext cx="1224658" cy="9897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Espace réservé du numéro de diapositive 3"/>
          <p:cNvSpPr>
            <a:spLocks noGrp="1"/>
          </p:cNvSpPr>
          <p:nvPr>
            <p:ph type="sldNum" sz="quarter" idx="12"/>
          </p:nvPr>
        </p:nvSpPr>
        <p:spPr/>
        <p:txBody>
          <a:bodyPr/>
          <a:lstStyle/>
          <a:p>
            <a:fld id="{2F7BF293-AAF6-49FC-B1CF-E9CB23417874}" type="slidenum">
              <a:rPr lang="fr-BE" smtClean="0"/>
              <a:t>15</a:t>
            </a:fld>
            <a:endParaRPr lang="fr-BE"/>
          </a:p>
        </p:txBody>
      </p:sp>
      <p:sp>
        <p:nvSpPr>
          <p:cNvPr id="13" name="Tekstvak 3"/>
          <p:cNvSpPr txBox="1"/>
          <p:nvPr/>
        </p:nvSpPr>
        <p:spPr>
          <a:xfrm>
            <a:off x="-13151" y="6577449"/>
            <a:ext cx="7309302" cy="276999"/>
          </a:xfrm>
          <a:prstGeom prst="rect">
            <a:avLst/>
          </a:prstGeom>
          <a:noFill/>
        </p:spPr>
        <p:txBody>
          <a:bodyPr wrap="square" rtlCol="0">
            <a:spAutoFit/>
          </a:bodyPr>
          <a:lstStyle/>
          <a:p>
            <a:r>
              <a:rPr lang="fr-BE" sz="1200" dirty="0"/>
              <a:t>* Une carte d'identité électronique, un passeport, un permis de séjour, un permis de conduire belge ou européen</a:t>
            </a:r>
            <a:endParaRPr lang="nl-BE" sz="1200" dirty="0"/>
          </a:p>
        </p:txBody>
      </p:sp>
      <p:pic>
        <p:nvPicPr>
          <p:cNvPr id="17" name="Picture 7" descr="Timbre, Timbre En Caoutchouc, Cachet, Encre"/>
          <p:cNvPicPr>
            <a:picLocks noChangeAspect="1" noChangeArrowheads="1"/>
          </p:cNvPicPr>
          <p:nvPr/>
        </p:nvPicPr>
        <p:blipFill rotWithShape="1">
          <a:blip r:embed="rId13" cstate="print">
            <a:extLst>
              <a:ext uri="{BEBA8EAE-BF5A-486C-A8C5-ECC9F3942E4B}">
                <a14:imgProps xmlns:a14="http://schemas.microsoft.com/office/drawing/2010/main">
                  <a14:imgLayer r:embed="rId14">
                    <a14:imgEffect>
                      <a14:backgroundRemoval t="4150" b="93676" l="7262" r="91982">
                        <a14:foregroundMark x1="65507" y1="28458" x2="65507" y2="28458"/>
                        <a14:foregroundMark x1="79425" y1="66601" x2="79425" y2="66601"/>
                        <a14:foregroundMark x1="47504" y1="31621" x2="47504" y2="31621"/>
                        <a14:foregroundMark x1="81089" y1="80632" x2="81089" y2="80632"/>
                        <a14:foregroundMark x1="48563" y1="79249" x2="48563" y2="79249"/>
                        <a14:foregroundMark x1="56581" y1="77470" x2="56581" y2="77470"/>
                        <a14:foregroundMark x1="60666" y1="79644" x2="60666" y2="79644"/>
                      </a14:backgroundRemoval>
                    </a14:imgEffect>
                    <a14:imgEffect>
                      <a14:brightnessContrast bright="20000"/>
                    </a14:imgEffect>
                  </a14:imgLayer>
                </a14:imgProps>
              </a:ext>
              <a:ext uri="{28A0092B-C50C-407E-A947-70E740481C1C}">
                <a14:useLocalDpi xmlns:a14="http://schemas.microsoft.com/office/drawing/2010/main" val="0"/>
              </a:ext>
            </a:extLst>
          </a:blip>
          <a:srcRect l="6936" t="4075" r="8092" b="6264"/>
          <a:stretch/>
        </p:blipFill>
        <p:spPr bwMode="auto">
          <a:xfrm>
            <a:off x="5453191" y="5366626"/>
            <a:ext cx="1224658" cy="9897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5259621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Content Placeholder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28722" y="519282"/>
            <a:ext cx="10515600" cy="947269"/>
          </a:xfrm>
          <a:prstGeom prst="rect">
            <a:avLst/>
          </a:prstGeom>
        </p:spPr>
      </p:pic>
      <p:sp>
        <p:nvSpPr>
          <p:cNvPr id="10" name="Titre 1"/>
          <p:cNvSpPr txBox="1">
            <a:spLocks/>
          </p:cNvSpPr>
          <p:nvPr/>
        </p:nvSpPr>
        <p:spPr>
          <a:xfrm>
            <a:off x="2171723" y="663307"/>
            <a:ext cx="9157646" cy="65921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BE" sz="2400" b="1" cap="small" spc="3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Pendant </a:t>
            </a:r>
            <a:r>
              <a:rPr lang="fr-BE" sz="2400" b="1" cap="small" spc="3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le scrutin</a:t>
            </a:r>
          </a:p>
        </p:txBody>
      </p:sp>
      <p:sp>
        <p:nvSpPr>
          <p:cNvPr id="7" name="Espace réservé du contenu 2"/>
          <p:cNvSpPr txBox="1">
            <a:spLocks/>
          </p:cNvSpPr>
          <p:nvPr/>
        </p:nvSpPr>
        <p:spPr>
          <a:xfrm>
            <a:off x="1028722" y="1610576"/>
            <a:ext cx="10515600" cy="513182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fr-BE" sz="2400" b="1" dirty="0"/>
              <a:t>Opérations techniques avant l'ouverture du bureau au </a:t>
            </a:r>
            <a:r>
              <a:rPr lang="fr-BE" sz="2400" b="1" dirty="0" smtClean="0"/>
              <a:t>public</a:t>
            </a:r>
          </a:p>
          <a:p>
            <a:pPr marL="0" indent="0">
              <a:lnSpc>
                <a:spcPct val="150000"/>
              </a:lnSpc>
              <a:buNone/>
            </a:pPr>
            <a:r>
              <a:rPr lang="fr-BE" sz="2000" dirty="0"/>
              <a:t>Suivre le manuel technique qui est joint aux clés USB dans l’enveloppe</a:t>
            </a:r>
          </a:p>
          <a:p>
            <a:pPr marL="0" indent="0">
              <a:lnSpc>
                <a:spcPct val="150000"/>
              </a:lnSpc>
              <a:buNone/>
            </a:pPr>
            <a:r>
              <a:rPr lang="fr-BE" sz="2000" dirty="0" smtClean="0"/>
              <a:t>Les </a:t>
            </a:r>
            <a:r>
              <a:rPr lang="fr-BE" sz="2000" dirty="0"/>
              <a:t>différentes étapes sont les </a:t>
            </a:r>
            <a:r>
              <a:rPr lang="fr-BE" sz="2000" dirty="0" smtClean="0"/>
              <a:t>suivantes :</a:t>
            </a:r>
            <a:endParaRPr lang="fr-BE" sz="2000" dirty="0"/>
          </a:p>
          <a:p>
            <a:pPr>
              <a:lnSpc>
                <a:spcPct val="150000"/>
              </a:lnSpc>
            </a:pPr>
            <a:r>
              <a:rPr lang="fr-BE" sz="2000" dirty="0" smtClean="0"/>
              <a:t>Vérifier </a:t>
            </a:r>
            <a:r>
              <a:rPr lang="fr-BE" sz="2000" dirty="0"/>
              <a:t>si le bac de l’urne destiné aux bulletins de vote est vide, après quoi vous scellez l’urne </a:t>
            </a:r>
            <a:r>
              <a:rPr lang="fr-BE" sz="2000" dirty="0" smtClean="0"/>
              <a:t>au </a:t>
            </a:r>
            <a:r>
              <a:rPr lang="fr-BE" sz="2000" dirty="0"/>
              <a:t>moyen de deux colliers </a:t>
            </a:r>
            <a:r>
              <a:rPr lang="fr-BE" sz="2000" dirty="0" err="1"/>
              <a:t>Colson</a:t>
            </a:r>
            <a:r>
              <a:rPr lang="fr-BE" sz="2000" dirty="0"/>
              <a:t> </a:t>
            </a:r>
            <a:r>
              <a:rPr lang="fr-BE" sz="2000" dirty="0" smtClean="0"/>
              <a:t>gris</a:t>
            </a:r>
          </a:p>
          <a:p>
            <a:pPr>
              <a:lnSpc>
                <a:spcPct val="150000"/>
              </a:lnSpc>
            </a:pPr>
            <a:r>
              <a:rPr lang="fr-BE" sz="2000" dirty="0" smtClean="0"/>
              <a:t>Démarrer </a:t>
            </a:r>
            <a:r>
              <a:rPr lang="fr-BE" sz="2000" dirty="0"/>
              <a:t>le système du </a:t>
            </a:r>
            <a:r>
              <a:rPr lang="fr-BE" sz="2000" dirty="0" smtClean="0"/>
              <a:t>président</a:t>
            </a:r>
          </a:p>
          <a:p>
            <a:pPr>
              <a:lnSpc>
                <a:spcPct val="150000"/>
              </a:lnSpc>
            </a:pPr>
            <a:r>
              <a:rPr lang="fr-BE" sz="2000" dirty="0" smtClean="0"/>
              <a:t>Démarrer </a:t>
            </a:r>
            <a:r>
              <a:rPr lang="fr-BE" sz="2000" dirty="0"/>
              <a:t>les ordinateurs de vote dans les isoloirs un par </a:t>
            </a:r>
            <a:r>
              <a:rPr lang="fr-BE" sz="2000" dirty="0" smtClean="0"/>
              <a:t>un</a:t>
            </a:r>
          </a:p>
        </p:txBody>
      </p:sp>
      <p:sp>
        <p:nvSpPr>
          <p:cNvPr id="2" name="Espace réservé du numéro de diapositive 1"/>
          <p:cNvSpPr>
            <a:spLocks noGrp="1"/>
          </p:cNvSpPr>
          <p:nvPr>
            <p:ph type="sldNum" sz="quarter" idx="12"/>
          </p:nvPr>
        </p:nvSpPr>
        <p:spPr/>
        <p:txBody>
          <a:bodyPr/>
          <a:lstStyle/>
          <a:p>
            <a:fld id="{2F7BF293-AAF6-49FC-B1CF-E9CB23417874}" type="slidenum">
              <a:rPr lang="fr-BE" smtClean="0"/>
              <a:t>16</a:t>
            </a:fld>
            <a:endParaRPr lang="fr-BE"/>
          </a:p>
        </p:txBody>
      </p:sp>
    </p:spTree>
    <p:extLst>
      <p:ext uri="{BB962C8B-B14F-4D97-AF65-F5344CB8AC3E}">
        <p14:creationId xmlns:p14="http://schemas.microsoft.com/office/powerpoint/2010/main" val="217988558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Content Placeholder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28722" y="519282"/>
            <a:ext cx="10515600" cy="947269"/>
          </a:xfrm>
          <a:prstGeom prst="rect">
            <a:avLst/>
          </a:prstGeom>
        </p:spPr>
      </p:pic>
      <p:sp>
        <p:nvSpPr>
          <p:cNvPr id="10" name="Titre 1"/>
          <p:cNvSpPr txBox="1">
            <a:spLocks/>
          </p:cNvSpPr>
          <p:nvPr/>
        </p:nvSpPr>
        <p:spPr>
          <a:xfrm>
            <a:off x="2171723" y="663307"/>
            <a:ext cx="9157646" cy="65921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BE" sz="2400" b="1" cap="small" spc="3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Pendant </a:t>
            </a:r>
            <a:r>
              <a:rPr lang="fr-BE" sz="2400" b="1" cap="small" spc="3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le scrutin</a:t>
            </a:r>
          </a:p>
        </p:txBody>
      </p:sp>
      <p:sp>
        <p:nvSpPr>
          <p:cNvPr id="7" name="Espace réservé du contenu 2"/>
          <p:cNvSpPr txBox="1">
            <a:spLocks/>
          </p:cNvSpPr>
          <p:nvPr/>
        </p:nvSpPr>
        <p:spPr>
          <a:xfrm>
            <a:off x="1028722" y="1610577"/>
            <a:ext cx="10515600" cy="438382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fr-BE" sz="2400" b="1" dirty="0" smtClean="0"/>
              <a:t>Cartes à puce</a:t>
            </a:r>
          </a:p>
          <a:p>
            <a:pPr>
              <a:lnSpc>
                <a:spcPct val="150000"/>
              </a:lnSpc>
            </a:pPr>
            <a:r>
              <a:rPr lang="fr-BE" sz="2000" dirty="0" smtClean="0"/>
              <a:t>Les </a:t>
            </a:r>
            <a:r>
              <a:rPr lang="fr-BE" sz="2000" dirty="0"/>
              <a:t>membres du bureau ouvrent les paquets contenant les cartes à puce et vérifient que leur nombre est suffisant (50 par bureau de vote</a:t>
            </a:r>
            <a:r>
              <a:rPr lang="fr-BE" sz="2000" dirty="0" smtClean="0"/>
              <a:t>)</a:t>
            </a:r>
            <a:endParaRPr lang="fr-BE" sz="2000" dirty="0"/>
          </a:p>
          <a:p>
            <a:pPr>
              <a:lnSpc>
                <a:spcPct val="150000"/>
              </a:lnSpc>
            </a:pPr>
            <a:r>
              <a:rPr lang="fr-BE" sz="2000" dirty="0"/>
              <a:t>Un certain nombre de cartes à puce sont déjà initialisées avant l’admission des premiers électeurs afin que les électeurs puissent immédiatement voter à l'ouverture du bureau à 8 </a:t>
            </a:r>
            <a:r>
              <a:rPr lang="fr-BE" sz="2000" dirty="0" smtClean="0"/>
              <a:t>heure</a:t>
            </a:r>
            <a:endParaRPr lang="fr-BE" sz="2000" dirty="0"/>
          </a:p>
          <a:p>
            <a:pPr>
              <a:lnSpc>
                <a:spcPct val="150000"/>
              </a:lnSpc>
            </a:pPr>
            <a:r>
              <a:rPr lang="fr-BE" sz="2000" dirty="0"/>
              <a:t>Si à ce moment-là, vous constatez un problème avec les cartes à puce, vous devez prendre immédiatement contact avec le bureau principal de canton ou le responsable de la commune</a:t>
            </a:r>
          </a:p>
          <a:p>
            <a:pPr marL="0" indent="0">
              <a:buNone/>
            </a:pPr>
            <a:endParaRPr lang="fr-BE" sz="2000" dirty="0" smtClean="0"/>
          </a:p>
        </p:txBody>
      </p:sp>
      <p:sp>
        <p:nvSpPr>
          <p:cNvPr id="2" name="Espace réservé du numéro de diapositive 1"/>
          <p:cNvSpPr>
            <a:spLocks noGrp="1"/>
          </p:cNvSpPr>
          <p:nvPr>
            <p:ph type="sldNum" sz="quarter" idx="12"/>
          </p:nvPr>
        </p:nvSpPr>
        <p:spPr/>
        <p:txBody>
          <a:bodyPr/>
          <a:lstStyle/>
          <a:p>
            <a:fld id="{2F7BF293-AAF6-49FC-B1CF-E9CB23417874}" type="slidenum">
              <a:rPr lang="fr-BE" smtClean="0"/>
              <a:t>17</a:t>
            </a:fld>
            <a:endParaRPr lang="fr-BE"/>
          </a:p>
        </p:txBody>
      </p:sp>
    </p:spTree>
    <p:extLst>
      <p:ext uri="{BB962C8B-B14F-4D97-AF65-F5344CB8AC3E}">
        <p14:creationId xmlns:p14="http://schemas.microsoft.com/office/powerpoint/2010/main" val="39183499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Content Placeholder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28722" y="519282"/>
            <a:ext cx="10515600" cy="947269"/>
          </a:xfrm>
          <a:prstGeom prst="rect">
            <a:avLst/>
          </a:prstGeom>
        </p:spPr>
      </p:pic>
      <p:sp>
        <p:nvSpPr>
          <p:cNvPr id="10" name="Titre 1"/>
          <p:cNvSpPr txBox="1">
            <a:spLocks/>
          </p:cNvSpPr>
          <p:nvPr/>
        </p:nvSpPr>
        <p:spPr>
          <a:xfrm>
            <a:off x="2171723" y="663307"/>
            <a:ext cx="9157646" cy="65921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BE" sz="2400" b="1" cap="small" spc="3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Pendant </a:t>
            </a:r>
            <a:r>
              <a:rPr lang="fr-BE" sz="2400" b="1" cap="small" spc="3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le scrutin</a:t>
            </a:r>
          </a:p>
        </p:txBody>
      </p:sp>
      <p:sp>
        <p:nvSpPr>
          <p:cNvPr id="7" name="Espace réservé du contenu 2"/>
          <p:cNvSpPr txBox="1">
            <a:spLocks/>
          </p:cNvSpPr>
          <p:nvPr/>
        </p:nvSpPr>
        <p:spPr>
          <a:xfrm>
            <a:off x="1028722" y="1610577"/>
            <a:ext cx="10515600" cy="511089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fr-BE" sz="2400" b="1" dirty="0"/>
              <a:t>Vote des membres du </a:t>
            </a:r>
            <a:r>
              <a:rPr lang="fr-BE" sz="2400" b="1" dirty="0" smtClean="0"/>
              <a:t>bureau</a:t>
            </a:r>
          </a:p>
          <a:p>
            <a:r>
              <a:rPr lang="fr-BE" sz="2000" dirty="0" smtClean="0"/>
              <a:t>Avant </a:t>
            </a:r>
            <a:r>
              <a:rPr lang="fr-BE" sz="2000" dirty="0"/>
              <a:t>l'ouverture du bureau de vote, tous les membres du bureau votent en secret</a:t>
            </a:r>
            <a:r>
              <a:rPr lang="fr-BE" sz="2000" dirty="0" smtClean="0"/>
              <a:t>.</a:t>
            </a:r>
          </a:p>
          <a:p>
            <a:endParaRPr lang="fr-BE" sz="2000" dirty="0" smtClean="0"/>
          </a:p>
          <a:p>
            <a:r>
              <a:rPr lang="fr-BE" sz="2000" dirty="0" smtClean="0"/>
              <a:t>Ils </a:t>
            </a:r>
            <a:r>
              <a:rPr lang="fr-BE" sz="2000" dirty="0"/>
              <a:t>le font chacun sur un ordinateur de vote différent du bureau de </a:t>
            </a:r>
            <a:r>
              <a:rPr lang="fr-BE" sz="2000" dirty="0" smtClean="0"/>
              <a:t>vote.</a:t>
            </a:r>
          </a:p>
          <a:p>
            <a:endParaRPr lang="fr-BE" sz="2000" dirty="0" smtClean="0"/>
          </a:p>
          <a:p>
            <a:r>
              <a:rPr lang="fr-BE" sz="2000" dirty="0" smtClean="0"/>
              <a:t>Ensuite</a:t>
            </a:r>
            <a:r>
              <a:rPr lang="fr-BE" sz="2000" dirty="0"/>
              <a:t>, ils scannent chacun leur code-barres pour vérification à l'aide du lecteur de codes-barres portable connecté à un ordinateur de </a:t>
            </a:r>
            <a:r>
              <a:rPr lang="fr-BE" sz="2000" dirty="0" smtClean="0"/>
              <a:t>vote.</a:t>
            </a:r>
          </a:p>
          <a:p>
            <a:endParaRPr lang="fr-BE" sz="2000" dirty="0" smtClean="0"/>
          </a:p>
          <a:p>
            <a:r>
              <a:rPr lang="fr-BE" sz="2000" dirty="0" smtClean="0"/>
              <a:t>Si </a:t>
            </a:r>
            <a:r>
              <a:rPr lang="fr-BE" sz="2000" dirty="0"/>
              <a:t>le résultat est correct, ils scannent leur vote et l'insèrent dans l'urne. Le procès-verbal du bureau de vote comprendra une section sur le test de vote où les membres du bureau peuvent confirmer qu'ils ont vérifié le code-barres de leur bulletin de vote et qu'il est </a:t>
            </a:r>
            <a:r>
              <a:rPr lang="fr-BE" sz="2000" dirty="0" smtClean="0"/>
              <a:t>correct.</a:t>
            </a:r>
          </a:p>
          <a:p>
            <a:endParaRPr lang="fr-BE" sz="2000" dirty="0" smtClean="0"/>
          </a:p>
          <a:p>
            <a:r>
              <a:rPr lang="fr-BE" sz="2000" dirty="0" smtClean="0"/>
              <a:t>Ils </a:t>
            </a:r>
            <a:r>
              <a:rPr lang="fr-BE" sz="2000" dirty="0"/>
              <a:t>admettent ensuite les électeurs dans le bureau de vote.</a:t>
            </a:r>
            <a:endParaRPr lang="fr-BE" sz="1800" dirty="0" smtClean="0"/>
          </a:p>
        </p:txBody>
      </p:sp>
      <p:sp>
        <p:nvSpPr>
          <p:cNvPr id="2" name="Espace réservé du numéro de diapositive 1"/>
          <p:cNvSpPr>
            <a:spLocks noGrp="1"/>
          </p:cNvSpPr>
          <p:nvPr>
            <p:ph type="sldNum" sz="quarter" idx="12"/>
          </p:nvPr>
        </p:nvSpPr>
        <p:spPr/>
        <p:txBody>
          <a:bodyPr/>
          <a:lstStyle/>
          <a:p>
            <a:fld id="{2F7BF293-AAF6-49FC-B1CF-E9CB23417874}" type="slidenum">
              <a:rPr lang="fr-BE" smtClean="0"/>
              <a:t>18</a:t>
            </a:fld>
            <a:endParaRPr lang="fr-BE"/>
          </a:p>
        </p:txBody>
      </p:sp>
    </p:spTree>
    <p:extLst>
      <p:ext uri="{BB962C8B-B14F-4D97-AF65-F5344CB8AC3E}">
        <p14:creationId xmlns:p14="http://schemas.microsoft.com/office/powerpoint/2010/main" val="18822280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Content Placeholder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28722" y="519282"/>
            <a:ext cx="10515600" cy="947269"/>
          </a:xfrm>
          <a:prstGeom prst="rect">
            <a:avLst/>
          </a:prstGeom>
        </p:spPr>
      </p:pic>
      <p:sp>
        <p:nvSpPr>
          <p:cNvPr id="10" name="Titre 1"/>
          <p:cNvSpPr txBox="1">
            <a:spLocks/>
          </p:cNvSpPr>
          <p:nvPr/>
        </p:nvSpPr>
        <p:spPr>
          <a:xfrm>
            <a:off x="2171723" y="663307"/>
            <a:ext cx="9157646" cy="65921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BE" sz="2400" b="1" cap="small" spc="3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Pendant </a:t>
            </a:r>
            <a:r>
              <a:rPr lang="fr-BE" sz="2400" b="1" cap="small" spc="3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le scrutin</a:t>
            </a:r>
          </a:p>
        </p:txBody>
      </p:sp>
      <p:sp>
        <p:nvSpPr>
          <p:cNvPr id="7" name="Espace réservé du contenu 2"/>
          <p:cNvSpPr txBox="1">
            <a:spLocks/>
          </p:cNvSpPr>
          <p:nvPr/>
        </p:nvSpPr>
        <p:spPr>
          <a:xfrm>
            <a:off x="1028722" y="1463986"/>
            <a:ext cx="10515600" cy="513182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fr-BE" sz="2400" b="1" dirty="0"/>
              <a:t>Support technique lors des élections </a:t>
            </a:r>
            <a:endParaRPr lang="fr-BE" sz="2400" b="1" dirty="0" smtClean="0"/>
          </a:p>
          <a:p>
            <a:pPr>
              <a:lnSpc>
                <a:spcPct val="100000"/>
              </a:lnSpc>
            </a:pPr>
            <a:r>
              <a:rPr lang="fr-BE" sz="2000" dirty="0"/>
              <a:t>En cas de défaillance technique d'un ou de plusieurs ordinateurs de </a:t>
            </a:r>
            <a:r>
              <a:rPr lang="fr-BE" sz="2000" dirty="0" smtClean="0"/>
              <a:t>vote :</a:t>
            </a:r>
          </a:p>
          <a:p>
            <a:pPr lvl="1">
              <a:lnSpc>
                <a:spcPct val="100000"/>
              </a:lnSpc>
              <a:buFont typeface="Courier New" panose="02070309020205020404" pitchFamily="49" charset="0"/>
              <a:buChar char="o"/>
            </a:pPr>
            <a:r>
              <a:rPr lang="fr-BE" sz="1600" dirty="0" smtClean="0"/>
              <a:t>Le vote se poursuite sans problème ;</a:t>
            </a:r>
          </a:p>
          <a:p>
            <a:pPr lvl="1">
              <a:lnSpc>
                <a:spcPct val="100000"/>
              </a:lnSpc>
              <a:buFont typeface="Courier New" panose="02070309020205020404" pitchFamily="49" charset="0"/>
              <a:buChar char="o"/>
            </a:pPr>
            <a:r>
              <a:rPr lang="fr-BE" sz="1600" dirty="0" smtClean="0"/>
              <a:t>Appeler le support technique (suivre les instructions techniques) ;</a:t>
            </a:r>
          </a:p>
          <a:p>
            <a:pPr lvl="1">
              <a:lnSpc>
                <a:spcPct val="100000"/>
              </a:lnSpc>
              <a:buFont typeface="Courier New" panose="02070309020205020404" pitchFamily="49" charset="0"/>
              <a:buChar char="o"/>
            </a:pPr>
            <a:r>
              <a:rPr lang="fr-BE" sz="1600" dirty="0" smtClean="0"/>
              <a:t>Le fournisseur répare ou remplace l’ordinateur (2h de délai).</a:t>
            </a:r>
          </a:p>
          <a:p>
            <a:pPr marL="0" indent="0">
              <a:lnSpc>
                <a:spcPct val="100000"/>
              </a:lnSpc>
              <a:buNone/>
            </a:pPr>
            <a:endParaRPr lang="fr-BE" sz="2000" dirty="0"/>
          </a:p>
          <a:p>
            <a:pPr>
              <a:lnSpc>
                <a:spcPct val="100000"/>
              </a:lnSpc>
            </a:pPr>
            <a:r>
              <a:rPr lang="fr-BE" sz="2000" dirty="0"/>
              <a:t>En cas de défaillance technique de l'ordinateur du </a:t>
            </a:r>
            <a:r>
              <a:rPr lang="fr-BE" sz="2000" dirty="0" smtClean="0"/>
              <a:t>président : </a:t>
            </a:r>
          </a:p>
          <a:p>
            <a:pPr lvl="1">
              <a:lnSpc>
                <a:spcPct val="100000"/>
              </a:lnSpc>
              <a:buFont typeface="Courier New" panose="02070309020205020404" pitchFamily="49" charset="0"/>
              <a:buChar char="o"/>
            </a:pPr>
            <a:r>
              <a:rPr lang="fr-BE" sz="1600" dirty="0" smtClean="0"/>
              <a:t>Le vote s’arrête provisoirement ;</a:t>
            </a:r>
          </a:p>
          <a:p>
            <a:pPr lvl="1">
              <a:lnSpc>
                <a:spcPct val="100000"/>
              </a:lnSpc>
              <a:buFont typeface="Courier New" panose="02070309020205020404" pitchFamily="49" charset="0"/>
              <a:buChar char="o"/>
            </a:pPr>
            <a:r>
              <a:rPr lang="fr-BE" sz="1600" dirty="0"/>
              <a:t>Appeler le support technique (suivre les instructions techniques) </a:t>
            </a:r>
            <a:r>
              <a:rPr lang="fr-BE" sz="1600" dirty="0" smtClean="0"/>
              <a:t>;</a:t>
            </a:r>
          </a:p>
          <a:p>
            <a:pPr lvl="1">
              <a:lnSpc>
                <a:spcPct val="100000"/>
              </a:lnSpc>
              <a:buFont typeface="Courier New" panose="02070309020205020404" pitchFamily="49" charset="0"/>
              <a:buChar char="o"/>
            </a:pPr>
            <a:r>
              <a:rPr lang="fr-BE" sz="1600" dirty="0"/>
              <a:t>Le fournisseur répare ou remplace l’ordinateur </a:t>
            </a:r>
            <a:r>
              <a:rPr lang="fr-BE" sz="1600" dirty="0" smtClean="0"/>
              <a:t>(30 minutes </a:t>
            </a:r>
            <a:r>
              <a:rPr lang="fr-BE" sz="1600" dirty="0"/>
              <a:t>de délai</a:t>
            </a:r>
            <a:r>
              <a:rPr lang="fr-BE" sz="1600" dirty="0" smtClean="0"/>
              <a:t>) ;</a:t>
            </a:r>
          </a:p>
          <a:p>
            <a:pPr lvl="1">
              <a:lnSpc>
                <a:spcPct val="100000"/>
              </a:lnSpc>
              <a:buFont typeface="Courier New" panose="02070309020205020404" pitchFamily="49" charset="0"/>
              <a:buChar char="o"/>
            </a:pPr>
            <a:r>
              <a:rPr lang="fr-BE" sz="1600" dirty="0" smtClean="0"/>
              <a:t>Redémarrage de l’ordinateur (sous l’œil attentif du bureau).</a:t>
            </a:r>
          </a:p>
          <a:p>
            <a:pPr marL="457200" lvl="1" indent="0">
              <a:lnSpc>
                <a:spcPct val="100000"/>
              </a:lnSpc>
              <a:buNone/>
            </a:pPr>
            <a:endParaRPr lang="fr-BE" sz="1600" dirty="0"/>
          </a:p>
          <a:p>
            <a:pPr marL="982663" lvl="1" indent="0" algn="ctr">
              <a:lnSpc>
                <a:spcPct val="100000"/>
              </a:lnSpc>
              <a:buNone/>
            </a:pPr>
            <a:r>
              <a:rPr lang="fr-BE" sz="1400" b="1" dirty="0"/>
              <a:t>Attention: tout incident, de quelque nature qu'il soit, doit être noté au procès-verbal en mentionnant l'heure de l'appel demandant la réparation et celle où la réparation a pris fin</a:t>
            </a:r>
            <a:r>
              <a:rPr lang="fr-BE" sz="1400" b="1" dirty="0" smtClean="0"/>
              <a:t>.</a:t>
            </a:r>
            <a:endParaRPr lang="fr-BE" sz="1600" dirty="0" smtClean="0"/>
          </a:p>
          <a:p>
            <a:pPr lvl="1">
              <a:lnSpc>
                <a:spcPct val="100000"/>
              </a:lnSpc>
            </a:pPr>
            <a:endParaRPr lang="fr-BE" sz="1600" dirty="0" smtClean="0"/>
          </a:p>
          <a:p>
            <a:pPr lvl="1">
              <a:lnSpc>
                <a:spcPct val="100000"/>
              </a:lnSpc>
            </a:pPr>
            <a:endParaRPr lang="fr-BE" sz="1600" dirty="0" smtClean="0"/>
          </a:p>
          <a:p>
            <a:pPr marL="0" indent="0">
              <a:lnSpc>
                <a:spcPct val="100000"/>
              </a:lnSpc>
              <a:buNone/>
            </a:pPr>
            <a:endParaRPr lang="fr-BE" sz="2000" dirty="0"/>
          </a:p>
          <a:p>
            <a:pPr marL="0" indent="0">
              <a:lnSpc>
                <a:spcPct val="100000"/>
              </a:lnSpc>
              <a:buNone/>
            </a:pPr>
            <a:endParaRPr lang="fr-BE" sz="2000" dirty="0" smtClean="0"/>
          </a:p>
        </p:txBody>
      </p:sp>
      <p:sp>
        <p:nvSpPr>
          <p:cNvPr id="2" name="Espace réservé du numéro de diapositive 1"/>
          <p:cNvSpPr>
            <a:spLocks noGrp="1"/>
          </p:cNvSpPr>
          <p:nvPr>
            <p:ph type="sldNum" sz="quarter" idx="12"/>
          </p:nvPr>
        </p:nvSpPr>
        <p:spPr/>
        <p:txBody>
          <a:bodyPr/>
          <a:lstStyle/>
          <a:p>
            <a:fld id="{2F7BF293-AAF6-49FC-B1CF-E9CB23417874}" type="slidenum">
              <a:rPr lang="fr-BE" smtClean="0"/>
              <a:t>19</a:t>
            </a:fld>
            <a:endParaRPr lang="fr-BE" dirty="0"/>
          </a:p>
        </p:txBody>
      </p:sp>
      <p:pic>
        <p:nvPicPr>
          <p:cNvPr id="6" name="Image 5"/>
          <p:cNvPicPr>
            <a:picLocks noChangeAspect="1"/>
          </p:cNvPicPr>
          <p:nvPr/>
        </p:nvPicPr>
        <p:blipFill>
          <a:blip r:embed="rId3"/>
          <a:stretch>
            <a:fillRect/>
          </a:stretch>
        </p:blipFill>
        <p:spPr>
          <a:xfrm>
            <a:off x="2111338" y="5625091"/>
            <a:ext cx="256805" cy="256805"/>
          </a:xfrm>
          <a:prstGeom prst="rect">
            <a:avLst/>
          </a:prstGeom>
        </p:spPr>
      </p:pic>
    </p:spTree>
    <p:extLst>
      <p:ext uri="{BB962C8B-B14F-4D97-AF65-F5344CB8AC3E}">
        <p14:creationId xmlns:p14="http://schemas.microsoft.com/office/powerpoint/2010/main" val="4025436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28722" y="1713606"/>
            <a:ext cx="10515600" cy="4351338"/>
          </a:xfrm>
        </p:spPr>
        <p:txBody>
          <a:bodyPr/>
          <a:lstStyle/>
          <a:p>
            <a:pPr>
              <a:lnSpc>
                <a:spcPct val="150000"/>
              </a:lnSpc>
            </a:pPr>
            <a:r>
              <a:rPr lang="fr-BE" sz="2400" dirty="0" smtClean="0"/>
              <a:t>Avant le scrutin</a:t>
            </a:r>
          </a:p>
          <a:p>
            <a:pPr>
              <a:lnSpc>
                <a:spcPct val="150000"/>
              </a:lnSpc>
            </a:pPr>
            <a:r>
              <a:rPr lang="fr-BE" sz="2400" dirty="0" smtClean="0"/>
              <a:t>Le jour de scrutin</a:t>
            </a:r>
          </a:p>
          <a:p>
            <a:pPr>
              <a:lnSpc>
                <a:spcPct val="150000"/>
              </a:lnSpc>
            </a:pPr>
            <a:r>
              <a:rPr lang="fr-BE" sz="2400" dirty="0" smtClean="0"/>
              <a:t>Après la clôture du scrutin</a:t>
            </a:r>
          </a:p>
          <a:p>
            <a:pPr>
              <a:lnSpc>
                <a:spcPct val="150000"/>
              </a:lnSpc>
            </a:pPr>
            <a:r>
              <a:rPr lang="fr-BE" sz="2400" dirty="0" smtClean="0"/>
              <a:t>Jeton </a:t>
            </a:r>
            <a:r>
              <a:rPr lang="fr-BE" sz="2400" dirty="0"/>
              <a:t>de présence, </a:t>
            </a:r>
            <a:r>
              <a:rPr lang="fr-BE" sz="2400" dirty="0" smtClean="0"/>
              <a:t>indemnités </a:t>
            </a:r>
            <a:r>
              <a:rPr lang="fr-BE" sz="2400" dirty="0"/>
              <a:t>de déplacement et Police </a:t>
            </a:r>
            <a:r>
              <a:rPr lang="fr-BE" sz="2400" dirty="0" smtClean="0"/>
              <a:t>d’assurance</a:t>
            </a:r>
          </a:p>
          <a:p>
            <a:pPr>
              <a:lnSpc>
                <a:spcPct val="150000"/>
              </a:lnSpc>
            </a:pPr>
            <a:r>
              <a:rPr lang="fr-BE" sz="2400" dirty="0" smtClean="0"/>
              <a:t>Rapports avec l’électeur</a:t>
            </a:r>
          </a:p>
        </p:txBody>
      </p:sp>
      <p:pic>
        <p:nvPicPr>
          <p:cNvPr id="7" name="Content Placeholder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8722" y="519282"/>
            <a:ext cx="10515600" cy="947269"/>
          </a:xfrm>
          <a:prstGeom prst="rect">
            <a:avLst/>
          </a:prstGeom>
        </p:spPr>
      </p:pic>
      <p:sp>
        <p:nvSpPr>
          <p:cNvPr id="8" name="Titre 1"/>
          <p:cNvSpPr>
            <a:spLocks noGrp="1"/>
          </p:cNvSpPr>
          <p:nvPr>
            <p:ph type="title"/>
          </p:nvPr>
        </p:nvSpPr>
        <p:spPr>
          <a:xfrm>
            <a:off x="2171723" y="663307"/>
            <a:ext cx="9157646" cy="659218"/>
          </a:xfrm>
        </p:spPr>
        <p:txBody>
          <a:bodyPr>
            <a:normAutofit/>
          </a:bodyPr>
          <a:lstStyle/>
          <a:p>
            <a:r>
              <a:rPr lang="fr-BE" sz="2800" b="1" cap="small" spc="3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Contenu</a:t>
            </a:r>
            <a:endParaRPr lang="fr-BE" sz="2800" b="1" cap="small" spc="300"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4" name="Espace réservé du numéro de diapositive 3"/>
          <p:cNvSpPr>
            <a:spLocks noGrp="1"/>
          </p:cNvSpPr>
          <p:nvPr>
            <p:ph type="sldNum" sz="quarter" idx="12"/>
          </p:nvPr>
        </p:nvSpPr>
        <p:spPr/>
        <p:txBody>
          <a:bodyPr/>
          <a:lstStyle/>
          <a:p>
            <a:fld id="{2F7BF293-AAF6-49FC-B1CF-E9CB23417874}" type="slidenum">
              <a:rPr lang="fr-BE" smtClean="0"/>
              <a:t>2</a:t>
            </a:fld>
            <a:endParaRPr lang="fr-BE"/>
          </a:p>
        </p:txBody>
      </p:sp>
    </p:spTree>
    <p:extLst>
      <p:ext uri="{BB962C8B-B14F-4D97-AF65-F5344CB8AC3E}">
        <p14:creationId xmlns:p14="http://schemas.microsoft.com/office/powerpoint/2010/main" val="19140742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Content Placeholder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28722" y="519282"/>
            <a:ext cx="10515600" cy="947269"/>
          </a:xfrm>
          <a:prstGeom prst="rect">
            <a:avLst/>
          </a:prstGeom>
        </p:spPr>
      </p:pic>
      <p:sp>
        <p:nvSpPr>
          <p:cNvPr id="10" name="Titre 1"/>
          <p:cNvSpPr txBox="1">
            <a:spLocks/>
          </p:cNvSpPr>
          <p:nvPr/>
        </p:nvSpPr>
        <p:spPr>
          <a:xfrm>
            <a:off x="2171723" y="663307"/>
            <a:ext cx="9157646" cy="65921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BE" sz="2400" b="1" cap="small" spc="3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Pendant </a:t>
            </a:r>
            <a:r>
              <a:rPr lang="fr-BE" sz="2400" b="1" cap="small" spc="3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le scrutin</a:t>
            </a:r>
          </a:p>
        </p:txBody>
      </p:sp>
      <p:sp>
        <p:nvSpPr>
          <p:cNvPr id="7" name="Espace réservé du contenu 2"/>
          <p:cNvSpPr txBox="1">
            <a:spLocks/>
          </p:cNvSpPr>
          <p:nvPr/>
        </p:nvSpPr>
        <p:spPr>
          <a:xfrm>
            <a:off x="1028722" y="1610576"/>
            <a:ext cx="10515600" cy="513182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fr-BE" sz="2400" b="1" dirty="0" smtClean="0"/>
              <a:t>Ouverture du scrutin</a:t>
            </a:r>
          </a:p>
          <a:p>
            <a:pPr marL="895350" indent="0">
              <a:buNone/>
            </a:pPr>
            <a:r>
              <a:rPr lang="fr-BE" sz="2000" dirty="0" smtClean="0"/>
              <a:t>Le </a:t>
            </a:r>
            <a:r>
              <a:rPr lang="fr-BE" sz="2000" dirty="0"/>
              <a:t>scrutin est déclaré ouvert à 8 </a:t>
            </a:r>
            <a:r>
              <a:rPr lang="fr-BE" sz="2000" dirty="0" smtClean="0"/>
              <a:t>heures</a:t>
            </a:r>
            <a:endParaRPr lang="fr-BE" sz="2000" dirty="0"/>
          </a:p>
          <a:p>
            <a:pPr marL="895350" indent="0">
              <a:buNone/>
            </a:pPr>
            <a:r>
              <a:rPr lang="fr-BE" sz="2000" dirty="0"/>
              <a:t>Les électeurs peuvent voter jusqu'à </a:t>
            </a:r>
            <a:r>
              <a:rPr lang="fr-BE" sz="2000" dirty="0" smtClean="0"/>
              <a:t>16 heures</a:t>
            </a:r>
            <a:endParaRPr lang="fr-BE" sz="2000" dirty="0"/>
          </a:p>
          <a:p>
            <a:pPr marL="0" indent="0">
              <a:buNone/>
            </a:pPr>
            <a:endParaRPr lang="fr-BE" sz="1600" dirty="0" smtClean="0"/>
          </a:p>
        </p:txBody>
      </p:sp>
      <p:graphicFrame>
        <p:nvGraphicFramePr>
          <p:cNvPr id="27" name="Tableau 26"/>
          <p:cNvGraphicFramePr>
            <a:graphicFrameLocks noGrp="1"/>
          </p:cNvGraphicFramePr>
          <p:nvPr>
            <p:extLst>
              <p:ext uri="{D42A27DB-BD31-4B8C-83A1-F6EECF244321}">
                <p14:modId xmlns:p14="http://schemas.microsoft.com/office/powerpoint/2010/main" val="1481205636"/>
              </p:ext>
            </p:extLst>
          </p:nvPr>
        </p:nvGraphicFramePr>
        <p:xfrm>
          <a:off x="1154638" y="3139441"/>
          <a:ext cx="9227610" cy="3195982"/>
        </p:xfrm>
        <a:graphic>
          <a:graphicData uri="http://schemas.openxmlformats.org/drawingml/2006/table">
            <a:tbl>
              <a:tblPr firstRow="1" bandRow="1">
                <a:tableStyleId>{5940675A-B579-460E-94D1-54222C63F5DA}</a:tableStyleId>
              </a:tblPr>
              <a:tblGrid>
                <a:gridCol w="4617512">
                  <a:extLst>
                    <a:ext uri="{9D8B030D-6E8A-4147-A177-3AD203B41FA5}">
                      <a16:colId xmlns:a16="http://schemas.microsoft.com/office/drawing/2014/main" val="4139791319"/>
                    </a:ext>
                  </a:extLst>
                </a:gridCol>
                <a:gridCol w="4610098">
                  <a:extLst>
                    <a:ext uri="{9D8B030D-6E8A-4147-A177-3AD203B41FA5}">
                      <a16:colId xmlns:a16="http://schemas.microsoft.com/office/drawing/2014/main" val="1159425921"/>
                    </a:ext>
                  </a:extLst>
                </a:gridCol>
              </a:tblGrid>
              <a:tr h="793800">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BE" sz="1600" dirty="0" smtClean="0">
                          <a:effectLst/>
                        </a:rPr>
                        <a:t>Électeurs admis</a:t>
                      </a:r>
                    </a:p>
                  </a:txBody>
                  <a:tcPr anchor="ctr">
                    <a:solidFill>
                      <a:schemeClr val="accent5">
                        <a:lumMod val="20000"/>
                        <a:lumOff val="80000"/>
                      </a:schemeClr>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fr-BE" sz="1600" dirty="0" smtClean="0">
                          <a:effectLst/>
                        </a:rPr>
                        <a:t>Électeurs non admis</a:t>
                      </a:r>
                    </a:p>
                  </a:txBody>
                  <a:tcPr anchor="ctr">
                    <a:solidFill>
                      <a:schemeClr val="accent5">
                        <a:lumMod val="20000"/>
                        <a:lumOff val="80000"/>
                      </a:schemeClr>
                    </a:solidFill>
                  </a:tcPr>
                </a:tc>
                <a:extLst>
                  <a:ext uri="{0D108BD9-81ED-4DB2-BD59-A6C34878D82A}">
                    <a16:rowId xmlns:a16="http://schemas.microsoft.com/office/drawing/2014/main" val="1852113297"/>
                  </a:ext>
                </a:extLst>
              </a:tr>
              <a:tr h="2402182">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285750" marR="0" lvl="0" indent="-28575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lang="fr-BE" sz="1200" baseline="0" dirty="0" smtClean="0"/>
                        <a:t>Électeurs inscrits sur la liste de pointage</a:t>
                      </a:r>
                    </a:p>
                    <a:p>
                      <a:pPr marL="285750" marR="0" lvl="0" indent="-28575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lang="fr-BE" sz="1200" baseline="0" dirty="0" smtClean="0"/>
                        <a:t>Membres du bureau (électeurs dans la circonscription électorale)</a:t>
                      </a:r>
                    </a:p>
                    <a:p>
                      <a:pPr marL="285750" marR="0" lvl="0" indent="-28575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lang="fr-BE" sz="1200" baseline="0" dirty="0" smtClean="0"/>
                        <a:t>Témoins (électeurs dans la circonscription électorale)</a:t>
                      </a:r>
                    </a:p>
                    <a:p>
                      <a:pPr marL="285750" marR="0" lvl="0" indent="-28575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lang="fr-BE" sz="1200" baseline="0" dirty="0" smtClean="0"/>
                        <a:t>Électeur en situation de handicap sollicitant un isoloir adapté</a:t>
                      </a:r>
                    </a:p>
                  </a:txBody>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285750" indent="-285750" algn="l">
                        <a:spcAft>
                          <a:spcPts val="1800"/>
                        </a:spcAft>
                        <a:buFont typeface="Arial" panose="020B0604020202020204" pitchFamily="34" charset="0"/>
                        <a:buChar char="•"/>
                      </a:pPr>
                      <a:r>
                        <a:rPr lang="fr-BE" sz="1200" dirty="0" smtClean="0"/>
                        <a:t>La commune vous communiquera ces noms.</a:t>
                      </a:r>
                      <a:r>
                        <a:rPr lang="fr-BE" sz="1200" baseline="0" dirty="0" smtClean="0"/>
                        <a:t> Cela peut se faire jusqu'au jour du scrutin.</a:t>
                      </a:r>
                      <a:endParaRPr lang="fr-BE" sz="1200" dirty="0" smtClean="0"/>
                    </a:p>
                  </a:txBody>
                  <a:tcPr/>
                </a:tc>
                <a:extLst>
                  <a:ext uri="{0D108BD9-81ED-4DB2-BD59-A6C34878D82A}">
                    <a16:rowId xmlns:a16="http://schemas.microsoft.com/office/drawing/2014/main" val="1411975628"/>
                  </a:ext>
                </a:extLst>
              </a:tr>
            </a:tbl>
          </a:graphicData>
        </a:graphic>
      </p:graphicFrame>
      <p:pic>
        <p:nvPicPr>
          <p:cNvPr id="28" name="Picture 9"/>
          <p:cNvPicPr/>
          <p:nvPr/>
        </p:nvPicPr>
        <p:blipFill>
          <a:blip r:embed="rId3">
            <a:extLst>
              <a:ext uri="{28A0092B-C50C-407E-A947-70E740481C1C}">
                <a14:useLocalDpi xmlns:a14="http://schemas.microsoft.com/office/drawing/2010/main" val="0"/>
              </a:ext>
            </a:extLst>
          </a:blip>
          <a:srcRect l="30133" t="1675" r="26041" b="3333"/>
          <a:stretch>
            <a:fillRect/>
          </a:stretch>
        </p:blipFill>
        <p:spPr bwMode="auto">
          <a:xfrm>
            <a:off x="10533073" y="3451284"/>
            <a:ext cx="860425" cy="1007982"/>
          </a:xfrm>
          <a:prstGeom prst="rect">
            <a:avLst/>
          </a:prstGeom>
          <a:noFill/>
          <a:ln>
            <a:noFill/>
          </a:ln>
          <a:extLst/>
        </p:spPr>
      </p:pic>
      <p:sp>
        <p:nvSpPr>
          <p:cNvPr id="29" name="&quot;No&quot; Symbol 13"/>
          <p:cNvSpPr/>
          <p:nvPr/>
        </p:nvSpPr>
        <p:spPr>
          <a:xfrm>
            <a:off x="10479415" y="3453873"/>
            <a:ext cx="967740" cy="1059180"/>
          </a:xfrm>
          <a:prstGeom prst="noSmoking">
            <a:avLst>
              <a:gd name="adj" fmla="val 2925"/>
            </a:avLst>
          </a:prstGeom>
          <a:solidFill>
            <a:srgbClr val="FF0000"/>
          </a:solidFill>
          <a:ln>
            <a:noFill/>
          </a:ln>
        </p:spPr>
        <p:style>
          <a:lnRef idx="0">
            <a:scrgbClr r="0" g="0" b="0"/>
          </a:lnRef>
          <a:fillRef idx="0">
            <a:scrgbClr r="0" g="0" b="0"/>
          </a:fillRef>
          <a:effectRef idx="0">
            <a:scrgbClr r="0" g="0" b="0"/>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BE"/>
          </a:p>
        </p:txBody>
      </p:sp>
      <p:pic>
        <p:nvPicPr>
          <p:cNvPr id="30" name="Picture 9"/>
          <p:cNvPicPr/>
          <p:nvPr/>
        </p:nvPicPr>
        <p:blipFill>
          <a:blip r:embed="rId3">
            <a:extLst>
              <a:ext uri="{28A0092B-C50C-407E-A947-70E740481C1C}">
                <a14:useLocalDpi xmlns:a14="http://schemas.microsoft.com/office/drawing/2010/main" val="0"/>
              </a:ext>
            </a:extLst>
          </a:blip>
          <a:srcRect l="30133" t="1675" r="26041" b="3333"/>
          <a:stretch>
            <a:fillRect/>
          </a:stretch>
        </p:blipFill>
        <p:spPr bwMode="auto">
          <a:xfrm>
            <a:off x="242132" y="3451283"/>
            <a:ext cx="815340" cy="954405"/>
          </a:xfrm>
          <a:prstGeom prst="rect">
            <a:avLst/>
          </a:prstGeom>
          <a:noFill/>
          <a:ln>
            <a:noFill/>
          </a:ln>
          <a:extLst/>
        </p:spPr>
      </p:pic>
      <p:sp>
        <p:nvSpPr>
          <p:cNvPr id="31" name="Donut 10"/>
          <p:cNvSpPr/>
          <p:nvPr/>
        </p:nvSpPr>
        <p:spPr>
          <a:xfrm>
            <a:off x="156232" y="3451283"/>
            <a:ext cx="929640" cy="1013460"/>
          </a:xfrm>
          <a:prstGeom prst="donut">
            <a:avLst>
              <a:gd name="adj" fmla="val 5372"/>
            </a:avLst>
          </a:prstGeom>
        </p:spPr>
        <p:style>
          <a:lnRef idx="3">
            <a:schemeClr val="lt1"/>
          </a:lnRef>
          <a:fillRef idx="1">
            <a:schemeClr val="accent6"/>
          </a:fillRef>
          <a:effectRef idx="1">
            <a:schemeClr val="accent6"/>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BE"/>
          </a:p>
        </p:txBody>
      </p:sp>
      <p:sp>
        <p:nvSpPr>
          <p:cNvPr id="2" name="Espace réservé du numéro de diapositive 1"/>
          <p:cNvSpPr>
            <a:spLocks noGrp="1"/>
          </p:cNvSpPr>
          <p:nvPr>
            <p:ph type="sldNum" sz="quarter" idx="12"/>
          </p:nvPr>
        </p:nvSpPr>
        <p:spPr/>
        <p:txBody>
          <a:bodyPr/>
          <a:lstStyle/>
          <a:p>
            <a:fld id="{2F7BF293-AAF6-49FC-B1CF-E9CB23417874}" type="slidenum">
              <a:rPr lang="fr-BE" smtClean="0"/>
              <a:t>20</a:t>
            </a:fld>
            <a:endParaRPr lang="fr-BE"/>
          </a:p>
        </p:txBody>
      </p:sp>
    </p:spTree>
    <p:extLst>
      <p:ext uri="{BB962C8B-B14F-4D97-AF65-F5344CB8AC3E}">
        <p14:creationId xmlns:p14="http://schemas.microsoft.com/office/powerpoint/2010/main" val="320057549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Content Placeholder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28722" y="519282"/>
            <a:ext cx="10515600" cy="947269"/>
          </a:xfrm>
          <a:prstGeom prst="rect">
            <a:avLst/>
          </a:prstGeom>
        </p:spPr>
      </p:pic>
      <p:sp>
        <p:nvSpPr>
          <p:cNvPr id="10" name="Titre 1"/>
          <p:cNvSpPr txBox="1">
            <a:spLocks/>
          </p:cNvSpPr>
          <p:nvPr/>
        </p:nvSpPr>
        <p:spPr>
          <a:xfrm>
            <a:off x="2171723" y="663307"/>
            <a:ext cx="9157646" cy="65921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BE" sz="2400" b="1" cap="small" spc="3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Pendant </a:t>
            </a:r>
            <a:r>
              <a:rPr lang="fr-BE" sz="2400" b="1" cap="small" spc="3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le scrutin</a:t>
            </a:r>
          </a:p>
        </p:txBody>
      </p:sp>
      <p:sp>
        <p:nvSpPr>
          <p:cNvPr id="11" name="Espace réservé du contenu 2"/>
          <p:cNvSpPr>
            <a:spLocks noGrp="1"/>
          </p:cNvSpPr>
          <p:nvPr>
            <p:ph idx="1"/>
          </p:nvPr>
        </p:nvSpPr>
        <p:spPr>
          <a:xfrm>
            <a:off x="838200" y="1825625"/>
            <a:ext cx="10515600" cy="4386699"/>
          </a:xfrm>
        </p:spPr>
        <p:txBody>
          <a:bodyPr>
            <a:normAutofit/>
          </a:bodyPr>
          <a:lstStyle/>
          <a:p>
            <a:pPr marL="0" indent="0">
              <a:buNone/>
            </a:pPr>
            <a:r>
              <a:rPr lang="fr-BE" sz="2400" b="1" dirty="0" smtClean="0"/>
              <a:t>Admission dans le bureau de vote</a:t>
            </a:r>
          </a:p>
          <a:p>
            <a:pPr marL="0" indent="0">
              <a:buNone/>
            </a:pPr>
            <a:endParaRPr lang="fr-BE" sz="2400" dirty="0" smtClean="0"/>
          </a:p>
          <a:p>
            <a:pPr marL="0" indent="0">
              <a:buNone/>
            </a:pPr>
            <a:r>
              <a:rPr lang="fr-BE" sz="2400" dirty="0" smtClean="0"/>
              <a:t>	Nombre d’électeurs dans le local ≤ nombre d’isoloirs disponibles</a:t>
            </a:r>
            <a:endParaRPr lang="fr-BE" sz="2400" dirty="0"/>
          </a:p>
          <a:p>
            <a:pPr marL="0" indent="0">
              <a:buNone/>
            </a:pPr>
            <a:endParaRPr lang="fr-BE" sz="2400" dirty="0"/>
          </a:p>
          <a:p>
            <a:r>
              <a:rPr lang="fr-BE" sz="2400" dirty="0" smtClean="0"/>
              <a:t>L'électeur </a:t>
            </a:r>
            <a:r>
              <a:rPr lang="fr-BE" sz="2400" dirty="0"/>
              <a:t>qui n'est pas muni de sa convocation ne peut être admis au scrutin que si le bureau reconnaît son identité et sa qualité </a:t>
            </a:r>
            <a:r>
              <a:rPr lang="fr-BE" sz="2400" dirty="0" smtClean="0"/>
              <a:t>d'électeur</a:t>
            </a:r>
            <a:endParaRPr lang="fr-BE" sz="2400" dirty="0"/>
          </a:p>
          <a:p>
            <a:pPr marL="0" indent="0">
              <a:buNone/>
            </a:pPr>
            <a:endParaRPr lang="fr-BE" sz="2400" dirty="0"/>
          </a:p>
          <a:p>
            <a:r>
              <a:rPr lang="fr-BE" sz="2400" dirty="0"/>
              <a:t>Après avoir admis un électeur au scrutin, le nom de celui-ci est marqué d’un X sur la liste de </a:t>
            </a:r>
            <a:r>
              <a:rPr lang="fr-BE" sz="2400" dirty="0" smtClean="0"/>
              <a:t>pointage</a:t>
            </a:r>
            <a:endParaRPr lang="fr-BE" sz="2400" dirty="0"/>
          </a:p>
        </p:txBody>
      </p:sp>
      <p:sp>
        <p:nvSpPr>
          <p:cNvPr id="2" name="Espace réservé du numéro de diapositive 1"/>
          <p:cNvSpPr>
            <a:spLocks noGrp="1"/>
          </p:cNvSpPr>
          <p:nvPr>
            <p:ph type="sldNum" sz="quarter" idx="12"/>
          </p:nvPr>
        </p:nvSpPr>
        <p:spPr/>
        <p:txBody>
          <a:bodyPr/>
          <a:lstStyle/>
          <a:p>
            <a:fld id="{2F7BF293-AAF6-49FC-B1CF-E9CB23417874}" type="slidenum">
              <a:rPr lang="fr-BE" smtClean="0"/>
              <a:t>21</a:t>
            </a:fld>
            <a:endParaRPr lang="fr-BE"/>
          </a:p>
        </p:txBody>
      </p:sp>
    </p:spTree>
    <p:extLst>
      <p:ext uri="{BB962C8B-B14F-4D97-AF65-F5344CB8AC3E}">
        <p14:creationId xmlns:p14="http://schemas.microsoft.com/office/powerpoint/2010/main" val="275226837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Content Placeholder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28722" y="519282"/>
            <a:ext cx="10515600" cy="947269"/>
          </a:xfrm>
          <a:prstGeom prst="rect">
            <a:avLst/>
          </a:prstGeom>
        </p:spPr>
      </p:pic>
      <p:sp>
        <p:nvSpPr>
          <p:cNvPr id="10" name="Titre 1"/>
          <p:cNvSpPr txBox="1">
            <a:spLocks/>
          </p:cNvSpPr>
          <p:nvPr/>
        </p:nvSpPr>
        <p:spPr>
          <a:xfrm>
            <a:off x="2171723" y="663307"/>
            <a:ext cx="9157646" cy="65921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BE" sz="2400" b="1" cap="small" spc="3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Pendant </a:t>
            </a:r>
            <a:r>
              <a:rPr lang="fr-BE" sz="2400" b="1" cap="small" spc="3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le scrutin</a:t>
            </a:r>
          </a:p>
        </p:txBody>
      </p:sp>
      <p:sp>
        <p:nvSpPr>
          <p:cNvPr id="11" name="Espace réservé du contenu 2"/>
          <p:cNvSpPr>
            <a:spLocks noGrp="1"/>
          </p:cNvSpPr>
          <p:nvPr>
            <p:ph idx="1"/>
          </p:nvPr>
        </p:nvSpPr>
        <p:spPr>
          <a:xfrm>
            <a:off x="216312" y="1466550"/>
            <a:ext cx="11757152" cy="4951503"/>
          </a:xfrm>
          <a:solidFill>
            <a:schemeClr val="bg1"/>
          </a:solidFill>
          <a:ln>
            <a:noFill/>
          </a:ln>
        </p:spPr>
        <p:txBody>
          <a:bodyPr>
            <a:normAutofit/>
          </a:bodyPr>
          <a:lstStyle/>
          <a:p>
            <a:pPr marL="0" indent="0">
              <a:buNone/>
            </a:pPr>
            <a:r>
              <a:rPr lang="fr-BE" sz="2400" b="1" dirty="0" smtClean="0"/>
              <a:t>Procédure de vote</a:t>
            </a:r>
          </a:p>
          <a:p>
            <a:pPr marL="0" indent="0">
              <a:buNone/>
            </a:pPr>
            <a:r>
              <a:rPr lang="fr-BE" sz="2000" i="1" dirty="0" smtClean="0"/>
              <a:t>Une </a:t>
            </a:r>
            <a:r>
              <a:rPr lang="fr-BE" sz="2000" i="1" dirty="0"/>
              <a:t>carte à puce est activée pour chaque électeur sur l’ordinateur du </a:t>
            </a:r>
            <a:r>
              <a:rPr lang="fr-BE" sz="2000" i="1" dirty="0" smtClean="0"/>
              <a:t>président :</a:t>
            </a:r>
            <a:endParaRPr lang="fr-BE" sz="2000" i="1" dirty="0"/>
          </a:p>
          <a:p>
            <a:pPr>
              <a:lnSpc>
                <a:spcPct val="150000"/>
              </a:lnSpc>
            </a:pPr>
            <a:r>
              <a:rPr lang="fr-BE" sz="1600" dirty="0" smtClean="0"/>
              <a:t>Convocation </a:t>
            </a:r>
            <a:r>
              <a:rPr lang="fr-BE" sz="1600" b="1" dirty="0" smtClean="0">
                <a:ln w="3175">
                  <a:solidFill>
                    <a:schemeClr val="bg2">
                      <a:lumMod val="25000"/>
                    </a:schemeClr>
                  </a:solidFill>
                </a:ln>
                <a:solidFill>
                  <a:schemeClr val="bg1"/>
                </a:solidFill>
              </a:rPr>
              <a:t>blanche</a:t>
            </a:r>
            <a:r>
              <a:rPr lang="fr-BE" sz="1600" dirty="0" smtClean="0"/>
              <a:t> : une </a:t>
            </a:r>
            <a:r>
              <a:rPr lang="fr-BE" sz="1600" dirty="0"/>
              <a:t>carte à puce activée pour l'élection du </a:t>
            </a:r>
            <a:r>
              <a:rPr lang="fr-BE" sz="1600" b="1" dirty="0"/>
              <a:t>Parlement européen</a:t>
            </a:r>
            <a:r>
              <a:rPr lang="fr-BE" sz="1600" dirty="0"/>
              <a:t>, l'élection de la </a:t>
            </a:r>
            <a:r>
              <a:rPr lang="fr-BE" sz="1600" b="1" dirty="0"/>
              <a:t>Chambre</a:t>
            </a:r>
            <a:r>
              <a:rPr lang="fr-BE" sz="1600" dirty="0"/>
              <a:t> et l'élection du </a:t>
            </a:r>
            <a:r>
              <a:rPr lang="fr-BE" sz="1600" b="1" smtClean="0"/>
              <a:t>Parlement </a:t>
            </a:r>
            <a:r>
              <a:rPr lang="fr-BE" sz="1600" b="1" smtClean="0"/>
              <a:t>bruxellois</a:t>
            </a:r>
            <a:r>
              <a:rPr lang="fr-BE" sz="1600" smtClean="0"/>
              <a:t>, </a:t>
            </a:r>
            <a:r>
              <a:rPr lang="fr-BE" sz="1600" dirty="0"/>
              <a:t>si le mandant est un électeur belge résidant en Belgique </a:t>
            </a:r>
            <a:r>
              <a:rPr lang="fr-BE" sz="1600" dirty="0" smtClean="0"/>
              <a:t> </a:t>
            </a:r>
            <a:r>
              <a:rPr lang="fr-BE" sz="1600" b="1" dirty="0"/>
              <a:t>(TYPE </a:t>
            </a:r>
            <a:r>
              <a:rPr lang="fr-BE" sz="1600" b="1" dirty="0" smtClean="0"/>
              <a:t>1)</a:t>
            </a:r>
            <a:endParaRPr lang="fr-BE" sz="1600" b="1" dirty="0"/>
          </a:p>
          <a:p>
            <a:pPr>
              <a:lnSpc>
                <a:spcPct val="150000"/>
              </a:lnSpc>
            </a:pPr>
            <a:r>
              <a:rPr lang="fr-BE" sz="1600" dirty="0" smtClean="0"/>
              <a:t>Convocation </a:t>
            </a:r>
            <a:r>
              <a:rPr lang="fr-BE" sz="1600" b="1" dirty="0">
                <a:ln w="3175">
                  <a:solidFill>
                    <a:sysClr val="windowText" lastClr="000000"/>
                  </a:solidFill>
                </a:ln>
                <a:solidFill>
                  <a:schemeClr val="accent1"/>
                </a:solidFill>
              </a:rPr>
              <a:t>bleue</a:t>
            </a:r>
            <a:r>
              <a:rPr lang="fr-BE" sz="1600" dirty="0"/>
              <a:t> : </a:t>
            </a:r>
            <a:r>
              <a:rPr lang="fr-BE" sz="1600" dirty="0" smtClean="0"/>
              <a:t>une </a:t>
            </a:r>
            <a:r>
              <a:rPr lang="fr-BE" sz="1600" dirty="0"/>
              <a:t>carte à puce seulement activée pour l’élection du </a:t>
            </a:r>
            <a:r>
              <a:rPr lang="fr-BE" sz="1600" b="1" dirty="0"/>
              <a:t>Parlement européen</a:t>
            </a:r>
            <a:r>
              <a:rPr lang="fr-BE" sz="1600" dirty="0"/>
              <a:t> </a:t>
            </a:r>
            <a:r>
              <a:rPr lang="fr-BE" sz="1600" b="1" dirty="0"/>
              <a:t>(TYPE 2</a:t>
            </a:r>
            <a:r>
              <a:rPr lang="fr-BE" sz="1600" b="1" dirty="0" smtClean="0"/>
              <a:t>)</a:t>
            </a:r>
            <a:endParaRPr lang="fr-BE" sz="1600" b="1" dirty="0"/>
          </a:p>
          <a:p>
            <a:pPr>
              <a:lnSpc>
                <a:spcPct val="150000"/>
              </a:lnSpc>
            </a:pPr>
            <a:r>
              <a:rPr lang="fr-BE" sz="1600" dirty="0" smtClean="0"/>
              <a:t>Convocation </a:t>
            </a:r>
            <a:r>
              <a:rPr lang="fr-BE" sz="1600" b="1" dirty="0">
                <a:ln w="3175">
                  <a:solidFill>
                    <a:sysClr val="windowText" lastClr="000000"/>
                  </a:solidFill>
                </a:ln>
                <a:solidFill>
                  <a:schemeClr val="accent4"/>
                </a:solidFill>
              </a:rPr>
              <a:t>jaune</a:t>
            </a:r>
            <a:r>
              <a:rPr lang="fr-BE" sz="1600" dirty="0"/>
              <a:t> : </a:t>
            </a:r>
            <a:r>
              <a:rPr lang="fr-BE" sz="1600" dirty="0" smtClean="0"/>
              <a:t>une </a:t>
            </a:r>
            <a:r>
              <a:rPr lang="fr-BE" sz="1600" dirty="0"/>
              <a:t>carte à puce seulement activée pour l’élection de la </a:t>
            </a:r>
            <a:r>
              <a:rPr lang="fr-BE" sz="1600" b="1" dirty="0"/>
              <a:t>Chambre</a:t>
            </a:r>
            <a:r>
              <a:rPr lang="fr-BE" sz="1600" dirty="0"/>
              <a:t> </a:t>
            </a:r>
            <a:r>
              <a:rPr lang="fr-BE" sz="1600" b="1" dirty="0"/>
              <a:t>(TYPE 3</a:t>
            </a:r>
            <a:r>
              <a:rPr lang="fr-BE" sz="1600" b="1" dirty="0" smtClean="0"/>
              <a:t>)</a:t>
            </a:r>
            <a:endParaRPr lang="fr-BE" sz="1600" b="1" dirty="0"/>
          </a:p>
          <a:p>
            <a:pPr>
              <a:lnSpc>
                <a:spcPct val="150000"/>
              </a:lnSpc>
            </a:pPr>
            <a:r>
              <a:rPr lang="fr-BE" sz="1600" dirty="0" smtClean="0"/>
              <a:t>Convocation </a:t>
            </a:r>
            <a:r>
              <a:rPr lang="fr-BE" sz="1600" b="1" dirty="0">
                <a:ln w="3175">
                  <a:solidFill>
                    <a:sysClr val="windowText" lastClr="000000"/>
                  </a:solidFill>
                </a:ln>
                <a:solidFill>
                  <a:schemeClr val="accent6"/>
                </a:solidFill>
              </a:rPr>
              <a:t>verte</a:t>
            </a:r>
            <a:r>
              <a:rPr lang="fr-BE" sz="1600" dirty="0"/>
              <a:t> : </a:t>
            </a:r>
            <a:r>
              <a:rPr lang="fr-BE" sz="1600" dirty="0" smtClean="0"/>
              <a:t>une </a:t>
            </a:r>
            <a:r>
              <a:rPr lang="fr-BE" sz="1600" dirty="0"/>
              <a:t>carte à puce activée pour l’élection du </a:t>
            </a:r>
            <a:r>
              <a:rPr lang="fr-BE" sz="1600" b="1" dirty="0"/>
              <a:t>Parlement européen </a:t>
            </a:r>
            <a:r>
              <a:rPr lang="fr-BE" sz="1600" dirty="0"/>
              <a:t>et pour l’élection de la </a:t>
            </a:r>
            <a:r>
              <a:rPr lang="fr-BE" sz="1600" b="1" dirty="0" smtClean="0"/>
              <a:t>Chambre</a:t>
            </a:r>
            <a:r>
              <a:rPr lang="fr-BE" sz="1600" dirty="0" smtClean="0"/>
              <a:t> </a:t>
            </a:r>
            <a:r>
              <a:rPr lang="fr-BE" sz="1600" b="1" dirty="0" smtClean="0"/>
              <a:t>(TYPE </a:t>
            </a:r>
            <a:r>
              <a:rPr lang="fr-BE" sz="1600" b="1" dirty="0"/>
              <a:t>4 et TYPE 5</a:t>
            </a:r>
            <a:r>
              <a:rPr lang="fr-BE" sz="1600" b="1" dirty="0" smtClean="0"/>
              <a:t>)</a:t>
            </a:r>
            <a:endParaRPr lang="fr-BE" sz="1600" b="1" dirty="0"/>
          </a:p>
        </p:txBody>
      </p:sp>
      <p:graphicFrame>
        <p:nvGraphicFramePr>
          <p:cNvPr id="12" name="Diagramme 11"/>
          <p:cNvGraphicFramePr/>
          <p:nvPr>
            <p:extLst>
              <p:ext uri="{D42A27DB-BD31-4B8C-83A1-F6EECF244321}">
                <p14:modId xmlns:p14="http://schemas.microsoft.com/office/powerpoint/2010/main" val="6090979"/>
              </p:ext>
            </p:extLst>
          </p:nvPr>
        </p:nvGraphicFramePr>
        <p:xfrm>
          <a:off x="310550" y="4398153"/>
          <a:ext cx="11662914" cy="195819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Espace réservé du numéro de diapositive 1"/>
          <p:cNvSpPr>
            <a:spLocks noGrp="1"/>
          </p:cNvSpPr>
          <p:nvPr>
            <p:ph type="sldNum" sz="quarter" idx="12"/>
          </p:nvPr>
        </p:nvSpPr>
        <p:spPr/>
        <p:txBody>
          <a:bodyPr/>
          <a:lstStyle/>
          <a:p>
            <a:fld id="{2F7BF293-AAF6-49FC-B1CF-E9CB23417874}" type="slidenum">
              <a:rPr lang="fr-BE" smtClean="0"/>
              <a:t>22</a:t>
            </a:fld>
            <a:endParaRPr lang="fr-BE"/>
          </a:p>
        </p:txBody>
      </p:sp>
      <p:sp>
        <p:nvSpPr>
          <p:cNvPr id="3" name="Rectangle 2"/>
          <p:cNvSpPr/>
          <p:nvPr/>
        </p:nvSpPr>
        <p:spPr>
          <a:xfrm>
            <a:off x="311989" y="6315613"/>
            <a:ext cx="10540041" cy="454612"/>
          </a:xfrm>
          <a:prstGeom prst="rect">
            <a:avLst/>
          </a:prstGeom>
        </p:spPr>
        <p:txBody>
          <a:bodyPr wrap="square">
            <a:spAutoFit/>
          </a:bodyPr>
          <a:lstStyle/>
          <a:p>
            <a:pPr algn="ctr">
              <a:lnSpc>
                <a:spcPct val="107000"/>
              </a:lnSpc>
              <a:spcAft>
                <a:spcPts val="800"/>
              </a:spcAft>
            </a:pPr>
            <a:r>
              <a:rPr lang="fr-FR" sz="1100" dirty="0">
                <a:solidFill>
                  <a:srgbClr val="FF0000"/>
                </a:solidFill>
                <a:latin typeface="Calibri" panose="020F0502020204030204" pitchFamily="34" charset="0"/>
                <a:ea typeface="Times New Roman" panose="02020603050405020304" pitchFamily="18" charset="0"/>
                <a:cs typeface="Arial" panose="020B0604020202020204" pitchFamily="34" charset="0"/>
              </a:rPr>
              <a:t>Le président du bureau de vote doit vérifier que l'électeur ne quitte pas son isoloir sans rendre la carte à puce (il doit la rendre au président) et qu'il n'emporte pas son bulletin de vote (celui-ci doit être scanné et glissé dans l'urne</a:t>
            </a:r>
            <a:r>
              <a:rPr lang="fr-FR" sz="1100" dirty="0" smtClean="0">
                <a:solidFill>
                  <a:srgbClr val="FF0000"/>
                </a:solidFill>
                <a:latin typeface="Calibri" panose="020F0502020204030204" pitchFamily="34" charset="0"/>
                <a:ea typeface="Times New Roman" panose="02020603050405020304" pitchFamily="18" charset="0"/>
                <a:cs typeface="Arial" panose="020B0604020202020204" pitchFamily="34" charset="0"/>
              </a:rPr>
              <a:t>)</a:t>
            </a:r>
            <a:endParaRPr lang="fr-BE" sz="1100" dirty="0">
              <a:solidFill>
                <a:srgbClr val="FF0000"/>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1531062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Content Placeholder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28722" y="519282"/>
            <a:ext cx="10515600" cy="947269"/>
          </a:xfrm>
          <a:prstGeom prst="rect">
            <a:avLst/>
          </a:prstGeom>
        </p:spPr>
      </p:pic>
      <p:sp>
        <p:nvSpPr>
          <p:cNvPr id="10" name="Titre 1"/>
          <p:cNvSpPr txBox="1">
            <a:spLocks/>
          </p:cNvSpPr>
          <p:nvPr/>
        </p:nvSpPr>
        <p:spPr>
          <a:xfrm>
            <a:off x="2171723" y="663307"/>
            <a:ext cx="9157646" cy="65921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BE" sz="2400" b="1" cap="small" spc="3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Pendant </a:t>
            </a:r>
            <a:r>
              <a:rPr lang="fr-BE" sz="2400" b="1" cap="small" spc="3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le scrutin</a:t>
            </a:r>
          </a:p>
        </p:txBody>
      </p:sp>
      <p:sp>
        <p:nvSpPr>
          <p:cNvPr id="11" name="Espace réservé du contenu 2"/>
          <p:cNvSpPr>
            <a:spLocks noGrp="1"/>
          </p:cNvSpPr>
          <p:nvPr>
            <p:ph idx="1"/>
          </p:nvPr>
        </p:nvSpPr>
        <p:spPr>
          <a:xfrm>
            <a:off x="1167983" y="1466550"/>
            <a:ext cx="10465723" cy="5391450"/>
          </a:xfrm>
        </p:spPr>
        <p:txBody>
          <a:bodyPr>
            <a:normAutofit fontScale="55000" lnSpcReduction="20000"/>
          </a:bodyPr>
          <a:lstStyle/>
          <a:p>
            <a:pPr marL="0" indent="0">
              <a:buNone/>
            </a:pPr>
            <a:r>
              <a:rPr lang="fr-BE" sz="3400" b="1" dirty="0"/>
              <a:t>Bulletins de vote repris/Problèmes lors de l’émission du </a:t>
            </a:r>
            <a:r>
              <a:rPr lang="fr-BE" sz="3400" b="1" dirty="0" smtClean="0"/>
              <a:t>vote</a:t>
            </a:r>
          </a:p>
          <a:p>
            <a:pPr marL="0" indent="0">
              <a:buNone/>
            </a:pPr>
            <a:endParaRPr lang="fr-BE" sz="2400" b="1" dirty="0"/>
          </a:p>
          <a:p>
            <a:pPr marL="0" indent="0">
              <a:lnSpc>
                <a:spcPct val="170000"/>
              </a:lnSpc>
              <a:buNone/>
            </a:pPr>
            <a:r>
              <a:rPr lang="fr-BE" sz="2500" dirty="0"/>
              <a:t>Si un bulletin de vote </a:t>
            </a:r>
            <a:r>
              <a:rPr lang="fr-BE" sz="2500" b="1" dirty="0"/>
              <a:t>n’a pas encore été scanné</a:t>
            </a:r>
            <a:r>
              <a:rPr lang="fr-BE" sz="2500" dirty="0"/>
              <a:t>, dans un certain nombre de cas, celui-ci doit être repris et </a:t>
            </a:r>
            <a:r>
              <a:rPr lang="fr-BE" sz="2500" dirty="0" smtClean="0"/>
              <a:t>annulé :</a:t>
            </a:r>
          </a:p>
          <a:p>
            <a:pPr>
              <a:lnSpc>
                <a:spcPct val="170000"/>
              </a:lnSpc>
            </a:pPr>
            <a:r>
              <a:rPr lang="fr-BE" sz="2500" dirty="0"/>
              <a:t>l'électeur déplie son bulletin de vote en sortant du compartiment-isoloir, de manière à </a:t>
            </a:r>
            <a:r>
              <a:rPr lang="fr-BE" sz="2500" dirty="0" smtClean="0"/>
              <a:t>porter </a:t>
            </a:r>
            <a:r>
              <a:rPr lang="fr-BE" sz="2500" dirty="0"/>
              <a:t>atteinte au secret du </a:t>
            </a:r>
            <a:r>
              <a:rPr lang="fr-BE" sz="2500" dirty="0" smtClean="0"/>
              <a:t>vote</a:t>
            </a:r>
          </a:p>
          <a:p>
            <a:pPr>
              <a:lnSpc>
                <a:spcPct val="170000"/>
              </a:lnSpc>
            </a:pPr>
            <a:r>
              <a:rPr lang="fr-BE" sz="2500" dirty="0"/>
              <a:t>l'électeur a apporté </a:t>
            </a:r>
            <a:r>
              <a:rPr lang="fr-BE" sz="2500" dirty="0" smtClean="0"/>
              <a:t>des </a:t>
            </a:r>
            <a:r>
              <a:rPr lang="fr-BE" sz="2500" dirty="0"/>
              <a:t>marques ou des inscriptions sur son bulletin de </a:t>
            </a:r>
            <a:r>
              <a:rPr lang="fr-BE" sz="2500" dirty="0" smtClean="0"/>
              <a:t>vote</a:t>
            </a:r>
          </a:p>
          <a:p>
            <a:pPr>
              <a:lnSpc>
                <a:spcPct val="170000"/>
              </a:lnSpc>
            </a:pPr>
            <a:r>
              <a:rPr lang="fr-BE" sz="2500" dirty="0" smtClean="0"/>
              <a:t>à la suite d'une mauvaise manipulation, l'électeur a détérioré le bulletin de vote</a:t>
            </a:r>
          </a:p>
          <a:p>
            <a:pPr>
              <a:lnSpc>
                <a:spcPct val="170000"/>
              </a:lnSpc>
            </a:pPr>
            <a:r>
              <a:rPr lang="fr-BE" sz="2500" dirty="0" smtClean="0"/>
              <a:t>pour </a:t>
            </a:r>
            <a:r>
              <a:rPr lang="fr-BE" sz="2500" dirty="0"/>
              <a:t>une raison technique quelconque, l'impression du bulletin de vote s'est révélée </a:t>
            </a:r>
            <a:r>
              <a:rPr lang="fr-BE" sz="2500" dirty="0" smtClean="0"/>
              <a:t>impossible</a:t>
            </a:r>
          </a:p>
          <a:p>
            <a:pPr>
              <a:lnSpc>
                <a:spcPct val="170000"/>
              </a:lnSpc>
            </a:pPr>
            <a:r>
              <a:rPr lang="fr-BE" sz="2500" dirty="0" smtClean="0"/>
              <a:t>lors </a:t>
            </a:r>
            <a:r>
              <a:rPr lang="fr-BE" sz="2500" dirty="0"/>
              <a:t>d'une visualisation par l'électeur à l'écran du contenu du code-barres, celui-ci prétend constater une différence entre cette </a:t>
            </a:r>
            <a:r>
              <a:rPr lang="fr-BE" sz="2500" dirty="0" smtClean="0"/>
              <a:t>visualisation </a:t>
            </a:r>
            <a:r>
              <a:rPr lang="fr-BE" sz="2500" dirty="0"/>
              <a:t>apparaissant à l'écran et la mention du vote émis telle qu’imprimée sur le bulletin de </a:t>
            </a:r>
            <a:r>
              <a:rPr lang="fr-BE" sz="2500" dirty="0" smtClean="0"/>
              <a:t>vote</a:t>
            </a:r>
            <a:endParaRPr lang="fr-BE" sz="2500" dirty="0"/>
          </a:p>
          <a:p>
            <a:pPr>
              <a:lnSpc>
                <a:spcPct val="170000"/>
              </a:lnSpc>
            </a:pPr>
            <a:r>
              <a:rPr lang="fr-BE" sz="2500" dirty="0" smtClean="0"/>
              <a:t>la </a:t>
            </a:r>
            <a:r>
              <a:rPr lang="fr-BE" sz="2500" dirty="0"/>
              <a:t>lecture du code par l'urne électronique n'est pas </a:t>
            </a:r>
            <a:r>
              <a:rPr lang="fr-BE" sz="2500" dirty="0" smtClean="0"/>
              <a:t>possible</a:t>
            </a:r>
            <a:endParaRPr lang="fr-BE" sz="2500" dirty="0"/>
          </a:p>
          <a:p>
            <a:pPr marL="0" indent="0">
              <a:lnSpc>
                <a:spcPct val="170000"/>
              </a:lnSpc>
              <a:buNone/>
            </a:pPr>
            <a:r>
              <a:rPr lang="fr-BE" sz="2200" dirty="0" smtClean="0"/>
              <a:t> Indiquer </a:t>
            </a:r>
            <a:r>
              <a:rPr lang="fr-BE" sz="2200" dirty="0"/>
              <a:t>« bulletin de vote repris </a:t>
            </a:r>
            <a:r>
              <a:rPr lang="fr-BE" sz="2200" dirty="0" smtClean="0"/>
              <a:t>» sur le bulletin, parapher</a:t>
            </a:r>
            <a:endParaRPr lang="fr-BE" sz="2200" dirty="0"/>
          </a:p>
          <a:p>
            <a:pPr marL="0" indent="0">
              <a:lnSpc>
                <a:spcPct val="170000"/>
              </a:lnSpc>
              <a:buNone/>
            </a:pPr>
            <a:r>
              <a:rPr lang="fr-BE" sz="2200" dirty="0" smtClean="0"/>
              <a:t>	</a:t>
            </a:r>
            <a:r>
              <a:rPr lang="fr-BE" sz="2200" dirty="0"/>
              <a:t>Ces bulletins de vote ne peuvent PAS être scannés sur </a:t>
            </a:r>
            <a:r>
              <a:rPr lang="fr-BE" sz="2200" dirty="0" smtClean="0"/>
              <a:t>l’urne</a:t>
            </a:r>
            <a:endParaRPr lang="fr-BE" sz="2200" dirty="0"/>
          </a:p>
          <a:p>
            <a:pPr marL="0" indent="0">
              <a:lnSpc>
                <a:spcPct val="170000"/>
              </a:lnSpc>
              <a:buNone/>
            </a:pPr>
            <a:r>
              <a:rPr lang="fr-BE" sz="2200" dirty="0" smtClean="0"/>
              <a:t>	Glissez-les </a:t>
            </a:r>
            <a:r>
              <a:rPr lang="fr-BE" sz="2200" dirty="0"/>
              <a:t>immédiatement dans une enveloppe destinée à cette </a:t>
            </a:r>
            <a:r>
              <a:rPr lang="fr-BE" sz="2200" dirty="0" smtClean="0"/>
              <a:t>fin</a:t>
            </a:r>
            <a:endParaRPr lang="fr-BE" sz="2200" dirty="0"/>
          </a:p>
        </p:txBody>
      </p:sp>
      <p:sp>
        <p:nvSpPr>
          <p:cNvPr id="2" name="Espace réservé du numéro de diapositive 1"/>
          <p:cNvSpPr>
            <a:spLocks noGrp="1"/>
          </p:cNvSpPr>
          <p:nvPr>
            <p:ph type="sldNum" sz="quarter" idx="12"/>
          </p:nvPr>
        </p:nvSpPr>
        <p:spPr/>
        <p:txBody>
          <a:bodyPr/>
          <a:lstStyle/>
          <a:p>
            <a:fld id="{2F7BF293-AAF6-49FC-B1CF-E9CB23417874}" type="slidenum">
              <a:rPr lang="fr-BE" smtClean="0"/>
              <a:t>23</a:t>
            </a:fld>
            <a:endParaRPr lang="fr-BE"/>
          </a:p>
        </p:txBody>
      </p:sp>
      <p:sp>
        <p:nvSpPr>
          <p:cNvPr id="12" name="Flèche droite 11"/>
          <p:cNvSpPr/>
          <p:nvPr/>
        </p:nvSpPr>
        <p:spPr>
          <a:xfrm>
            <a:off x="1808932" y="6047847"/>
            <a:ext cx="342054" cy="131049"/>
          </a:xfrm>
          <a:prstGeom prst="rightArrow">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fr-BE"/>
          </a:p>
        </p:txBody>
      </p:sp>
      <p:sp>
        <p:nvSpPr>
          <p:cNvPr id="13" name="Flèche droite 12"/>
          <p:cNvSpPr/>
          <p:nvPr/>
        </p:nvSpPr>
        <p:spPr>
          <a:xfrm>
            <a:off x="1808932" y="6452923"/>
            <a:ext cx="342054" cy="131049"/>
          </a:xfrm>
          <a:prstGeom prst="rightArrow">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fr-BE"/>
          </a:p>
        </p:txBody>
      </p:sp>
    </p:spTree>
    <p:extLst>
      <p:ext uri="{BB962C8B-B14F-4D97-AF65-F5344CB8AC3E}">
        <p14:creationId xmlns:p14="http://schemas.microsoft.com/office/powerpoint/2010/main" val="250670746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Content Placeholder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28722" y="519282"/>
            <a:ext cx="10515600" cy="947269"/>
          </a:xfrm>
          <a:prstGeom prst="rect">
            <a:avLst/>
          </a:prstGeom>
        </p:spPr>
      </p:pic>
      <p:sp>
        <p:nvSpPr>
          <p:cNvPr id="10" name="Titre 1"/>
          <p:cNvSpPr txBox="1">
            <a:spLocks/>
          </p:cNvSpPr>
          <p:nvPr/>
        </p:nvSpPr>
        <p:spPr>
          <a:xfrm>
            <a:off x="2171723" y="663307"/>
            <a:ext cx="9157646" cy="65921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BE" sz="2400" b="1" cap="small" spc="3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Pendant </a:t>
            </a:r>
            <a:r>
              <a:rPr lang="fr-BE" sz="2400" b="1" cap="small" spc="3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le scrutin</a:t>
            </a:r>
          </a:p>
        </p:txBody>
      </p:sp>
      <p:sp>
        <p:nvSpPr>
          <p:cNvPr id="7" name="Espace réservé du contenu 2"/>
          <p:cNvSpPr>
            <a:spLocks noGrp="1"/>
          </p:cNvSpPr>
          <p:nvPr>
            <p:ph idx="1"/>
          </p:nvPr>
        </p:nvSpPr>
        <p:spPr>
          <a:xfrm>
            <a:off x="859302" y="1757265"/>
            <a:ext cx="11010900" cy="3996422"/>
          </a:xfrm>
        </p:spPr>
        <p:txBody>
          <a:bodyPr>
            <a:normAutofit/>
          </a:bodyPr>
          <a:lstStyle/>
          <a:p>
            <a:pPr marL="0" indent="0">
              <a:buNone/>
            </a:pPr>
            <a:r>
              <a:rPr lang="fr-FR" sz="2400" b="1" dirty="0"/>
              <a:t>Assistance à un </a:t>
            </a:r>
            <a:r>
              <a:rPr lang="fr-FR" sz="2400" b="1" dirty="0" smtClean="0"/>
              <a:t>électeur</a:t>
            </a:r>
          </a:p>
          <a:p>
            <a:pPr marL="0" indent="0">
              <a:buNone/>
            </a:pPr>
            <a:endParaRPr lang="fr-FR" sz="2000" dirty="0" smtClean="0"/>
          </a:p>
          <a:p>
            <a:pPr lvl="1"/>
            <a:r>
              <a:rPr lang="fr-BE" sz="1800" dirty="0"/>
              <a:t>Si, par suite d'un handicap physique, mental ou sensoriel, un électeur est dans l'impossibilité de se rendre seul dans l'isoloir ou d'exprimer lui-même son vote, </a:t>
            </a:r>
            <a:r>
              <a:rPr lang="fr-BE" sz="1800" dirty="0" smtClean="0"/>
              <a:t>il peut se </a:t>
            </a:r>
            <a:r>
              <a:rPr lang="fr-BE" sz="1800" dirty="0"/>
              <a:t>faire accompagner d'un guide ou d'un soutien de son </a:t>
            </a:r>
            <a:r>
              <a:rPr lang="fr-BE" sz="1800" dirty="0" smtClean="0"/>
              <a:t>choix.</a:t>
            </a:r>
          </a:p>
          <a:p>
            <a:pPr marL="914400" lvl="2" indent="0">
              <a:buNone/>
            </a:pPr>
            <a:r>
              <a:rPr lang="fr-BE" sz="1400" dirty="0" smtClean="0">
                <a:sym typeface="Wingdings" panose="05000000000000000000" pitchFamily="2" charset="2"/>
              </a:rPr>
              <a:t> </a:t>
            </a:r>
            <a:r>
              <a:rPr lang="fr-BE" sz="1400" dirty="0" smtClean="0"/>
              <a:t>Le </a:t>
            </a:r>
            <a:r>
              <a:rPr lang="fr-BE" sz="1400" dirty="0"/>
              <a:t>nom des deux personnes est mentionné au </a:t>
            </a:r>
            <a:r>
              <a:rPr lang="fr-BE" sz="1400" dirty="0" smtClean="0"/>
              <a:t>procès-verbal</a:t>
            </a:r>
            <a:endParaRPr lang="fr-BE" sz="1000" dirty="0">
              <a:sym typeface="Wingdings" panose="05000000000000000000" pitchFamily="2" charset="2"/>
            </a:endParaRPr>
          </a:p>
          <a:p>
            <a:pPr lvl="1"/>
            <a:endParaRPr lang="fr-BE" sz="1800" dirty="0" smtClean="0">
              <a:sym typeface="Wingdings" panose="05000000000000000000" pitchFamily="2" charset="2"/>
            </a:endParaRPr>
          </a:p>
          <a:p>
            <a:pPr lvl="1"/>
            <a:r>
              <a:rPr lang="fr-BE" sz="1800" dirty="0" smtClean="0">
                <a:sym typeface="Wingdings" panose="05000000000000000000" pitchFamily="2" charset="2"/>
              </a:rPr>
              <a:t>En cas de doute sur la </a:t>
            </a:r>
            <a:r>
              <a:rPr lang="fr-BE" sz="1800" dirty="0">
                <a:sym typeface="Wingdings" panose="05000000000000000000" pitchFamily="2" charset="2"/>
              </a:rPr>
              <a:t>réalité ou l'importance du handicap </a:t>
            </a:r>
            <a:r>
              <a:rPr lang="fr-BE" sz="1800" dirty="0" smtClean="0">
                <a:sym typeface="Wingdings" panose="05000000000000000000" pitchFamily="2" charset="2"/>
              </a:rPr>
              <a:t>invoqué : </a:t>
            </a:r>
            <a:r>
              <a:rPr lang="fr-BE" sz="1800" dirty="0">
                <a:sym typeface="Wingdings" panose="05000000000000000000" pitchFamily="2" charset="2"/>
              </a:rPr>
              <a:t>le bureau </a:t>
            </a:r>
            <a:r>
              <a:rPr lang="fr-BE" sz="1800" dirty="0" smtClean="0">
                <a:sym typeface="Wingdings" panose="05000000000000000000" pitchFamily="2" charset="2"/>
              </a:rPr>
              <a:t>statue</a:t>
            </a:r>
          </a:p>
          <a:p>
            <a:pPr lvl="2">
              <a:buFont typeface="Wingdings" panose="05000000000000000000" pitchFamily="2" charset="2"/>
              <a:buChar char="à"/>
            </a:pPr>
            <a:r>
              <a:rPr lang="fr-BE" sz="1400" dirty="0" smtClean="0">
                <a:sym typeface="Wingdings" panose="05000000000000000000" pitchFamily="2" charset="2"/>
              </a:rPr>
              <a:t>La </a:t>
            </a:r>
            <a:r>
              <a:rPr lang="fr-BE" sz="1400" dirty="0">
                <a:sym typeface="Wingdings" panose="05000000000000000000" pitchFamily="2" charset="2"/>
              </a:rPr>
              <a:t>décision motivée est inscrite au </a:t>
            </a:r>
            <a:r>
              <a:rPr lang="fr-BE" sz="1400" dirty="0" smtClean="0">
                <a:sym typeface="Wingdings" panose="05000000000000000000" pitchFamily="2" charset="2"/>
              </a:rPr>
              <a:t>procès-verbal</a:t>
            </a:r>
          </a:p>
          <a:p>
            <a:pPr marL="793750" lvl="2" indent="-342900"/>
            <a:endParaRPr lang="fr-BE" sz="1800" dirty="0" smtClean="0">
              <a:sym typeface="Wingdings" panose="05000000000000000000" pitchFamily="2" charset="2"/>
            </a:endParaRPr>
          </a:p>
          <a:p>
            <a:pPr marL="793750" lvl="2" indent="-342900"/>
            <a:r>
              <a:rPr lang="fr-BE" sz="1800" dirty="0" smtClean="0">
                <a:sym typeface="Wingdings" panose="05000000000000000000" pitchFamily="2" charset="2"/>
              </a:rPr>
              <a:t>À </a:t>
            </a:r>
            <a:r>
              <a:rPr lang="fr-BE" sz="1800" dirty="0">
                <a:sym typeface="Wingdings" panose="05000000000000000000" pitchFamily="2" charset="2"/>
              </a:rPr>
              <a:t>la demande de l'électeur, un membre du bureau peut être désigné pour accompagner l'électeur </a:t>
            </a:r>
            <a:endParaRPr lang="fr-BE" sz="1800" dirty="0" smtClean="0">
              <a:sym typeface="Wingdings" panose="05000000000000000000" pitchFamily="2" charset="2"/>
            </a:endParaRPr>
          </a:p>
        </p:txBody>
      </p:sp>
      <p:sp>
        <p:nvSpPr>
          <p:cNvPr id="2" name="Espace réservé du numéro de diapositive 1"/>
          <p:cNvSpPr>
            <a:spLocks noGrp="1"/>
          </p:cNvSpPr>
          <p:nvPr>
            <p:ph type="sldNum" sz="quarter" idx="12"/>
          </p:nvPr>
        </p:nvSpPr>
        <p:spPr/>
        <p:txBody>
          <a:bodyPr/>
          <a:lstStyle/>
          <a:p>
            <a:fld id="{2F7BF293-AAF6-49FC-B1CF-E9CB23417874}" type="slidenum">
              <a:rPr lang="fr-BE" smtClean="0"/>
              <a:t>24</a:t>
            </a:fld>
            <a:endParaRPr lang="fr-BE"/>
          </a:p>
        </p:txBody>
      </p:sp>
    </p:spTree>
    <p:extLst>
      <p:ext uri="{BB962C8B-B14F-4D97-AF65-F5344CB8AC3E}">
        <p14:creationId xmlns:p14="http://schemas.microsoft.com/office/powerpoint/2010/main" val="376105031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Content Placeholder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28722" y="519282"/>
            <a:ext cx="10515600" cy="947269"/>
          </a:xfrm>
          <a:prstGeom prst="rect">
            <a:avLst/>
          </a:prstGeom>
        </p:spPr>
      </p:pic>
      <p:sp>
        <p:nvSpPr>
          <p:cNvPr id="10" name="Titre 1"/>
          <p:cNvSpPr txBox="1">
            <a:spLocks/>
          </p:cNvSpPr>
          <p:nvPr/>
        </p:nvSpPr>
        <p:spPr>
          <a:xfrm>
            <a:off x="2171723" y="663307"/>
            <a:ext cx="9157646" cy="65921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BE" sz="2400" b="1" cap="small" spc="3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Pendant </a:t>
            </a:r>
            <a:r>
              <a:rPr lang="fr-BE" sz="2400" b="1" cap="small" spc="3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le scrutin</a:t>
            </a:r>
          </a:p>
        </p:txBody>
      </p:sp>
      <p:sp>
        <p:nvSpPr>
          <p:cNvPr id="11" name="Espace réservé du contenu 2"/>
          <p:cNvSpPr>
            <a:spLocks noGrp="1"/>
          </p:cNvSpPr>
          <p:nvPr>
            <p:ph idx="1"/>
          </p:nvPr>
        </p:nvSpPr>
        <p:spPr>
          <a:xfrm>
            <a:off x="838200" y="1825625"/>
            <a:ext cx="10515600" cy="4895850"/>
          </a:xfrm>
        </p:spPr>
        <p:txBody>
          <a:bodyPr>
            <a:normAutofit lnSpcReduction="10000"/>
          </a:bodyPr>
          <a:lstStyle/>
          <a:p>
            <a:pPr marL="0" indent="0">
              <a:buNone/>
            </a:pPr>
            <a:r>
              <a:rPr lang="fr-BE" sz="2400" b="1" dirty="0"/>
              <a:t>Aménagement de l’isoloir pour les personnes en situation de </a:t>
            </a:r>
            <a:r>
              <a:rPr lang="fr-BE" sz="2400" b="1" dirty="0" smtClean="0"/>
              <a:t>handicap</a:t>
            </a:r>
          </a:p>
          <a:p>
            <a:pPr marL="0" indent="0">
              <a:buNone/>
            </a:pPr>
            <a:endParaRPr lang="fr-BE" sz="2400" dirty="0"/>
          </a:p>
          <a:p>
            <a:r>
              <a:rPr lang="fr-BE" sz="2000" dirty="0" smtClean="0"/>
              <a:t>Dans chaque </a:t>
            </a:r>
            <a:r>
              <a:rPr lang="fr-BE" sz="2000" dirty="0"/>
              <a:t>bâtiment où un ou plusieurs bureaux de vote sont établis, au moins un isoloir spécialement aménagé à l'intention des électeurs en situation de </a:t>
            </a:r>
            <a:r>
              <a:rPr lang="fr-BE" sz="2000" dirty="0" smtClean="0"/>
              <a:t>handicap</a:t>
            </a:r>
          </a:p>
          <a:p>
            <a:endParaRPr lang="fr-BE" sz="2000" dirty="0" smtClean="0"/>
          </a:p>
          <a:p>
            <a:r>
              <a:rPr lang="fr-BE" sz="2000" dirty="0" smtClean="0"/>
              <a:t>Au </a:t>
            </a:r>
            <a:r>
              <a:rPr lang="fr-BE" sz="2000" dirty="0"/>
              <a:t>moins 1 isoloir </a:t>
            </a:r>
            <a:r>
              <a:rPr lang="fr-BE" sz="2000" dirty="0" smtClean="0"/>
              <a:t>par </a:t>
            </a:r>
            <a:r>
              <a:rPr lang="fr-BE" sz="2000" dirty="0"/>
              <a:t>tranche de 5 </a:t>
            </a:r>
            <a:r>
              <a:rPr lang="fr-BE" sz="2000" dirty="0" smtClean="0"/>
              <a:t>bureaux</a:t>
            </a:r>
          </a:p>
          <a:p>
            <a:endParaRPr lang="fr-BE" sz="2000" dirty="0"/>
          </a:p>
          <a:p>
            <a:r>
              <a:rPr lang="fr-BE" sz="2000" dirty="0"/>
              <a:t>L'électeur qui souhaite faire usage de cet isoloir spécialement aménagé, en fait la demande au président du bureau qui lui remet les bulletins de vote </a:t>
            </a:r>
            <a:r>
              <a:rPr lang="fr-BE" sz="2000" dirty="0" smtClean="0"/>
              <a:t>nécessaires</a:t>
            </a:r>
          </a:p>
          <a:p>
            <a:endParaRPr lang="fr-BE" sz="2000" dirty="0"/>
          </a:p>
          <a:p>
            <a:r>
              <a:rPr lang="fr-BE" sz="2000" dirty="0"/>
              <a:t>Le président du bureau de vote où l'électeur est inscrit, raye alors l'électeur de la liste des électeurs et mentionne à côté de son nom le bureau dans lequel il votera. Le président du bureau de vote qui contient l'isoloir adapté ajoute le nom de l'électeur sur les listes de pointage et sur le formulaire des électeurs ajoutés. Il lui remet une carte à puce et le laisse </a:t>
            </a:r>
            <a:r>
              <a:rPr lang="fr-BE" sz="2000" dirty="0" smtClean="0"/>
              <a:t>voter</a:t>
            </a:r>
            <a:endParaRPr lang="fr-BE" sz="2400" dirty="0"/>
          </a:p>
        </p:txBody>
      </p:sp>
      <p:sp>
        <p:nvSpPr>
          <p:cNvPr id="2" name="Espace réservé du numéro de diapositive 1"/>
          <p:cNvSpPr>
            <a:spLocks noGrp="1"/>
          </p:cNvSpPr>
          <p:nvPr>
            <p:ph type="sldNum" sz="quarter" idx="12"/>
          </p:nvPr>
        </p:nvSpPr>
        <p:spPr/>
        <p:txBody>
          <a:bodyPr/>
          <a:lstStyle/>
          <a:p>
            <a:fld id="{2F7BF293-AAF6-49FC-B1CF-E9CB23417874}" type="slidenum">
              <a:rPr lang="fr-BE" smtClean="0"/>
              <a:t>25</a:t>
            </a:fld>
            <a:endParaRPr lang="fr-BE"/>
          </a:p>
        </p:txBody>
      </p:sp>
    </p:spTree>
    <p:extLst>
      <p:ext uri="{BB962C8B-B14F-4D97-AF65-F5344CB8AC3E}">
        <p14:creationId xmlns:p14="http://schemas.microsoft.com/office/powerpoint/2010/main" val="41690110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Content Placeholder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28722" y="519282"/>
            <a:ext cx="10515600" cy="947269"/>
          </a:xfrm>
          <a:prstGeom prst="rect">
            <a:avLst/>
          </a:prstGeom>
        </p:spPr>
      </p:pic>
      <p:sp>
        <p:nvSpPr>
          <p:cNvPr id="10" name="Titre 1"/>
          <p:cNvSpPr txBox="1">
            <a:spLocks/>
          </p:cNvSpPr>
          <p:nvPr/>
        </p:nvSpPr>
        <p:spPr>
          <a:xfrm>
            <a:off x="2171723" y="663307"/>
            <a:ext cx="9157646" cy="65921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BE" sz="2400" b="1" cap="small" spc="3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Pendant </a:t>
            </a:r>
            <a:r>
              <a:rPr lang="fr-BE" sz="2400" b="1" cap="small" spc="3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le scrutin</a:t>
            </a:r>
          </a:p>
        </p:txBody>
      </p:sp>
      <p:sp>
        <p:nvSpPr>
          <p:cNvPr id="11" name="Espace réservé du contenu 2"/>
          <p:cNvSpPr>
            <a:spLocks noGrp="1"/>
          </p:cNvSpPr>
          <p:nvPr>
            <p:ph idx="1"/>
          </p:nvPr>
        </p:nvSpPr>
        <p:spPr>
          <a:xfrm>
            <a:off x="952500" y="1604768"/>
            <a:ext cx="10515600" cy="5116707"/>
          </a:xfrm>
        </p:spPr>
        <p:txBody>
          <a:bodyPr>
            <a:normAutofit/>
          </a:bodyPr>
          <a:lstStyle/>
          <a:p>
            <a:pPr marL="0" indent="0">
              <a:lnSpc>
                <a:spcPct val="150000"/>
              </a:lnSpc>
              <a:buNone/>
            </a:pPr>
            <a:r>
              <a:rPr lang="fr-BE" sz="2400" b="1" dirty="0" smtClean="0"/>
              <a:t>Le vote par procuration</a:t>
            </a:r>
          </a:p>
          <a:p>
            <a:pPr>
              <a:lnSpc>
                <a:spcPct val="150000"/>
              </a:lnSpc>
            </a:pPr>
            <a:r>
              <a:rPr lang="fr-BE" sz="2400" dirty="0"/>
              <a:t>Principes généraux </a:t>
            </a:r>
            <a:r>
              <a:rPr lang="fr-BE" sz="2400" dirty="0" smtClean="0"/>
              <a:t>:</a:t>
            </a:r>
            <a:endParaRPr lang="fr-BE" sz="2400" dirty="0"/>
          </a:p>
          <a:p>
            <a:pPr lvl="1">
              <a:lnSpc>
                <a:spcPct val="150000"/>
              </a:lnSpc>
            </a:pPr>
            <a:r>
              <a:rPr lang="fr-BE" sz="1800" dirty="0"/>
              <a:t>1 mandataire = 1 </a:t>
            </a:r>
            <a:r>
              <a:rPr lang="fr-BE" sz="1800" dirty="0" smtClean="0"/>
              <a:t>procuration</a:t>
            </a:r>
            <a:endParaRPr lang="fr-BE" sz="1800" dirty="0"/>
          </a:p>
          <a:p>
            <a:pPr lvl="1">
              <a:lnSpc>
                <a:spcPct val="150000"/>
              </a:lnSpc>
            </a:pPr>
            <a:r>
              <a:rPr lang="fr-BE" sz="1800" dirty="0"/>
              <a:t>Le mandataire vote dans le bureau indiqué sur la convocation du </a:t>
            </a:r>
            <a:r>
              <a:rPr lang="fr-BE" sz="1800" dirty="0" smtClean="0"/>
              <a:t>mandant</a:t>
            </a:r>
          </a:p>
          <a:p>
            <a:pPr>
              <a:lnSpc>
                <a:spcPct val="150000"/>
              </a:lnSpc>
            </a:pPr>
            <a:r>
              <a:rPr lang="fr-BE" sz="2400" dirty="0" smtClean="0"/>
              <a:t>Le </a:t>
            </a:r>
            <a:r>
              <a:rPr lang="fr-BE" sz="2400" dirty="0"/>
              <a:t>vote </a:t>
            </a:r>
            <a:r>
              <a:rPr lang="fr-BE" sz="2400" dirty="0" smtClean="0"/>
              <a:t>par procuration </a:t>
            </a:r>
            <a:r>
              <a:rPr lang="fr-BE" sz="2400" dirty="0"/>
              <a:t>: deux </a:t>
            </a:r>
            <a:r>
              <a:rPr lang="fr-BE" sz="2400" dirty="0" smtClean="0"/>
              <a:t>types</a:t>
            </a:r>
          </a:p>
          <a:p>
            <a:pPr marL="0" indent="0">
              <a:lnSpc>
                <a:spcPct val="150000"/>
              </a:lnSpc>
              <a:buNone/>
            </a:pPr>
            <a:endParaRPr lang="fr-BE" sz="2400" dirty="0"/>
          </a:p>
        </p:txBody>
      </p:sp>
      <p:graphicFrame>
        <p:nvGraphicFramePr>
          <p:cNvPr id="2" name="Diagramme 1"/>
          <p:cNvGraphicFramePr/>
          <p:nvPr>
            <p:extLst>
              <p:ext uri="{D42A27DB-BD31-4B8C-83A1-F6EECF244321}">
                <p14:modId xmlns:p14="http://schemas.microsoft.com/office/powerpoint/2010/main" val="2773583910"/>
              </p:ext>
            </p:extLst>
          </p:nvPr>
        </p:nvGraphicFramePr>
        <p:xfrm>
          <a:off x="1197903" y="4529795"/>
          <a:ext cx="6968391" cy="193912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Espace réservé du numéro de diapositive 2"/>
          <p:cNvSpPr>
            <a:spLocks noGrp="1"/>
          </p:cNvSpPr>
          <p:nvPr>
            <p:ph type="sldNum" sz="quarter" idx="12"/>
          </p:nvPr>
        </p:nvSpPr>
        <p:spPr/>
        <p:txBody>
          <a:bodyPr/>
          <a:lstStyle/>
          <a:p>
            <a:fld id="{2F7BF293-AAF6-49FC-B1CF-E9CB23417874}" type="slidenum">
              <a:rPr lang="fr-BE" smtClean="0"/>
              <a:t>26</a:t>
            </a:fld>
            <a:endParaRPr lang="fr-BE"/>
          </a:p>
        </p:txBody>
      </p:sp>
    </p:spTree>
    <p:extLst>
      <p:ext uri="{BB962C8B-B14F-4D97-AF65-F5344CB8AC3E}">
        <p14:creationId xmlns:p14="http://schemas.microsoft.com/office/powerpoint/2010/main" val="26658874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Content Placeholder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28722" y="519282"/>
            <a:ext cx="10515600" cy="947269"/>
          </a:xfrm>
          <a:prstGeom prst="rect">
            <a:avLst/>
          </a:prstGeom>
        </p:spPr>
      </p:pic>
      <p:sp>
        <p:nvSpPr>
          <p:cNvPr id="10" name="Titre 1"/>
          <p:cNvSpPr txBox="1">
            <a:spLocks/>
          </p:cNvSpPr>
          <p:nvPr/>
        </p:nvSpPr>
        <p:spPr>
          <a:xfrm>
            <a:off x="2171723" y="663307"/>
            <a:ext cx="9157646" cy="65921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BE" sz="2400" b="1" cap="small" spc="3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Pendant </a:t>
            </a:r>
            <a:r>
              <a:rPr lang="fr-BE" sz="2400" b="1" cap="small" spc="3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le scrutin</a:t>
            </a:r>
          </a:p>
        </p:txBody>
      </p:sp>
      <p:sp>
        <p:nvSpPr>
          <p:cNvPr id="11" name="Espace réservé du contenu 2"/>
          <p:cNvSpPr>
            <a:spLocks noGrp="1"/>
          </p:cNvSpPr>
          <p:nvPr>
            <p:ph idx="1"/>
          </p:nvPr>
        </p:nvSpPr>
        <p:spPr>
          <a:xfrm>
            <a:off x="952500" y="1604769"/>
            <a:ext cx="10882449" cy="4607556"/>
          </a:xfrm>
        </p:spPr>
        <p:txBody>
          <a:bodyPr>
            <a:normAutofit/>
          </a:bodyPr>
          <a:lstStyle/>
          <a:p>
            <a:pPr marL="0" indent="0">
              <a:lnSpc>
                <a:spcPct val="150000"/>
              </a:lnSpc>
              <a:buNone/>
            </a:pPr>
            <a:r>
              <a:rPr lang="fr-BE" sz="2400" b="1" dirty="0" smtClean="0"/>
              <a:t>Le vote par procuration</a:t>
            </a:r>
          </a:p>
          <a:p>
            <a:pPr marL="0" indent="0">
              <a:lnSpc>
                <a:spcPct val="150000"/>
              </a:lnSpc>
              <a:buNone/>
            </a:pPr>
            <a:r>
              <a:rPr lang="fr-BE" sz="2000" dirty="0" smtClean="0"/>
              <a:t>Belges </a:t>
            </a:r>
            <a:r>
              <a:rPr lang="fr-BE" sz="2000" dirty="0"/>
              <a:t>inscrits </a:t>
            </a:r>
            <a:r>
              <a:rPr lang="fr-BE" sz="2000" dirty="0" smtClean="0"/>
              <a:t>dans </a:t>
            </a:r>
            <a:r>
              <a:rPr lang="fr-BE" sz="2000" dirty="0"/>
              <a:t>un </a:t>
            </a:r>
            <a:r>
              <a:rPr lang="fr-BE" sz="2000" dirty="0">
                <a:solidFill>
                  <a:schemeClr val="accent4"/>
                </a:solidFill>
              </a:rPr>
              <a:t>consulat à </a:t>
            </a:r>
            <a:r>
              <a:rPr lang="fr-BE" sz="2000" dirty="0" smtClean="0">
                <a:solidFill>
                  <a:schemeClr val="accent4"/>
                </a:solidFill>
              </a:rPr>
              <a:t>l’étranger </a:t>
            </a:r>
            <a:r>
              <a:rPr lang="fr-BE" sz="2000" dirty="0" smtClean="0"/>
              <a:t>: </a:t>
            </a:r>
          </a:p>
          <a:p>
            <a:pPr>
              <a:lnSpc>
                <a:spcPct val="150000"/>
              </a:lnSpc>
            </a:pPr>
            <a:r>
              <a:rPr lang="fr-BE" sz="2000" dirty="0" smtClean="0"/>
              <a:t>Formulaire de procuration du SPF Affaires étrangères</a:t>
            </a:r>
            <a:endParaRPr lang="fr-BE" sz="2000" dirty="0" smtClean="0">
              <a:solidFill>
                <a:schemeClr val="accent4"/>
              </a:solidFill>
            </a:endParaRPr>
          </a:p>
          <a:p>
            <a:pPr>
              <a:lnSpc>
                <a:spcPct val="150000"/>
              </a:lnSpc>
            </a:pPr>
            <a:r>
              <a:rPr lang="fr-BE" sz="2000" dirty="0" smtClean="0"/>
              <a:t>le Collège </a:t>
            </a:r>
            <a:r>
              <a:rPr lang="fr-BE" sz="2000" dirty="0"/>
              <a:t>des </a:t>
            </a:r>
            <a:r>
              <a:rPr lang="fr-BE" sz="2000" dirty="0" smtClean="0"/>
              <a:t>Bourgmestre et échevins joint le formulaire </a:t>
            </a:r>
            <a:r>
              <a:rPr lang="fr-BE" sz="2000" dirty="0"/>
              <a:t>à la convocation </a:t>
            </a:r>
            <a:r>
              <a:rPr lang="fr-BE" sz="2000" dirty="0" smtClean="0"/>
              <a:t>du mandataire</a:t>
            </a:r>
            <a:endParaRPr lang="fr-BE" sz="2000" dirty="0"/>
          </a:p>
        </p:txBody>
      </p:sp>
      <p:sp>
        <p:nvSpPr>
          <p:cNvPr id="2" name="Espace réservé du numéro de diapositive 1"/>
          <p:cNvSpPr>
            <a:spLocks noGrp="1"/>
          </p:cNvSpPr>
          <p:nvPr>
            <p:ph type="sldNum" sz="quarter" idx="12"/>
          </p:nvPr>
        </p:nvSpPr>
        <p:spPr/>
        <p:txBody>
          <a:bodyPr/>
          <a:lstStyle/>
          <a:p>
            <a:fld id="{2F7BF293-AAF6-49FC-B1CF-E9CB23417874}" type="slidenum">
              <a:rPr lang="fr-BE" smtClean="0"/>
              <a:t>27</a:t>
            </a:fld>
            <a:endParaRPr lang="fr-BE"/>
          </a:p>
        </p:txBody>
      </p:sp>
    </p:spTree>
    <p:extLst>
      <p:ext uri="{BB962C8B-B14F-4D97-AF65-F5344CB8AC3E}">
        <p14:creationId xmlns:p14="http://schemas.microsoft.com/office/powerpoint/2010/main" val="203172962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Content Placeholder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28722" y="519282"/>
            <a:ext cx="10515600" cy="947269"/>
          </a:xfrm>
          <a:prstGeom prst="rect">
            <a:avLst/>
          </a:prstGeom>
        </p:spPr>
      </p:pic>
      <p:sp>
        <p:nvSpPr>
          <p:cNvPr id="10" name="Titre 1"/>
          <p:cNvSpPr txBox="1">
            <a:spLocks/>
          </p:cNvSpPr>
          <p:nvPr/>
        </p:nvSpPr>
        <p:spPr>
          <a:xfrm>
            <a:off x="2171723" y="663307"/>
            <a:ext cx="9157646" cy="65921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BE" sz="2400" b="1" cap="small" spc="3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Pendant </a:t>
            </a:r>
            <a:r>
              <a:rPr lang="fr-BE" sz="2400" b="1" cap="small" spc="3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le scrutin</a:t>
            </a:r>
          </a:p>
        </p:txBody>
      </p:sp>
      <p:sp>
        <p:nvSpPr>
          <p:cNvPr id="11" name="Espace réservé du contenu 2"/>
          <p:cNvSpPr>
            <a:spLocks noGrp="1"/>
          </p:cNvSpPr>
          <p:nvPr>
            <p:ph idx="1"/>
          </p:nvPr>
        </p:nvSpPr>
        <p:spPr>
          <a:xfrm>
            <a:off x="952500" y="1604769"/>
            <a:ext cx="10515600" cy="493998"/>
          </a:xfrm>
        </p:spPr>
        <p:txBody>
          <a:bodyPr>
            <a:normAutofit/>
          </a:bodyPr>
          <a:lstStyle/>
          <a:p>
            <a:pPr marL="0" indent="0">
              <a:buNone/>
            </a:pPr>
            <a:r>
              <a:rPr lang="fr-BE" sz="2400" b="1" dirty="0" smtClean="0"/>
              <a:t>Le vote par procuration : procédure</a:t>
            </a:r>
          </a:p>
          <a:p>
            <a:pPr marL="0" indent="0">
              <a:buNone/>
            </a:pPr>
            <a:endParaRPr lang="fr-BE" sz="2400" dirty="0"/>
          </a:p>
        </p:txBody>
      </p:sp>
      <p:graphicFrame>
        <p:nvGraphicFramePr>
          <p:cNvPr id="7" name="Diagramme 6"/>
          <p:cNvGraphicFramePr/>
          <p:nvPr>
            <p:extLst>
              <p:ext uri="{D42A27DB-BD31-4B8C-83A1-F6EECF244321}">
                <p14:modId xmlns:p14="http://schemas.microsoft.com/office/powerpoint/2010/main" val="2883980908"/>
              </p:ext>
            </p:extLst>
          </p:nvPr>
        </p:nvGraphicFramePr>
        <p:xfrm>
          <a:off x="242876" y="2017955"/>
          <a:ext cx="10654332" cy="348134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ZoneTexte 7"/>
          <p:cNvSpPr txBox="1"/>
          <p:nvPr/>
        </p:nvSpPr>
        <p:spPr>
          <a:xfrm>
            <a:off x="10297109" y="3343126"/>
            <a:ext cx="1628421" cy="1200329"/>
          </a:xfrm>
          <a:prstGeom prst="rect">
            <a:avLst/>
          </a:prstGeom>
          <a:noFill/>
          <a:ln>
            <a:solidFill>
              <a:srgbClr val="FF0000"/>
            </a:solidFill>
            <a:prstDash val="lgDash"/>
          </a:ln>
        </p:spPr>
        <p:txBody>
          <a:bodyPr wrap="square" rtlCol="0">
            <a:spAutoFit/>
          </a:bodyPr>
          <a:lstStyle/>
          <a:p>
            <a:pPr algn="ctr"/>
            <a:r>
              <a:rPr lang="fr-BE" sz="1200" dirty="0" smtClean="0"/>
              <a:t>La </a:t>
            </a:r>
            <a:r>
              <a:rPr lang="fr-BE" sz="1200" dirty="0"/>
              <a:t>convocation du </a:t>
            </a:r>
            <a:r>
              <a:rPr lang="fr-BE" sz="1200" dirty="0" smtClean="0"/>
              <a:t>mandataire sera ensuite estampillé de la mention </a:t>
            </a:r>
            <a:endParaRPr lang="fr-BE" sz="1200" dirty="0"/>
          </a:p>
          <a:p>
            <a:pPr algn="ctr"/>
            <a:r>
              <a:rPr lang="fr-BE" sz="1200" dirty="0" smtClean="0"/>
              <a:t> « a voté par procuration »</a:t>
            </a:r>
            <a:endParaRPr lang="fr-BE" sz="1200" dirty="0"/>
          </a:p>
        </p:txBody>
      </p:sp>
      <p:sp>
        <p:nvSpPr>
          <p:cNvPr id="2" name="Rectangle 1"/>
          <p:cNvSpPr/>
          <p:nvPr/>
        </p:nvSpPr>
        <p:spPr>
          <a:xfrm>
            <a:off x="2151284" y="5226680"/>
            <a:ext cx="6837516" cy="985334"/>
          </a:xfrm>
          <a:prstGeom prst="rect">
            <a:avLst/>
          </a:prstGeom>
          <a:ln w="19050">
            <a:solidFill>
              <a:srgbClr val="FF0000"/>
            </a:solidFill>
          </a:ln>
        </p:spPr>
        <p:txBody>
          <a:bodyPr wrap="square">
            <a:spAutoFit/>
          </a:bodyPr>
          <a:lstStyle/>
          <a:p>
            <a:pPr algn="ctr">
              <a:lnSpc>
                <a:spcPct val="107000"/>
              </a:lnSpc>
              <a:spcAft>
                <a:spcPts val="800"/>
              </a:spcAft>
            </a:pPr>
            <a:r>
              <a:rPr lang="fr-FR" sz="1600" dirty="0" smtClean="0">
                <a:latin typeface="Calibri" panose="020F0502020204030204" pitchFamily="34" charset="0"/>
                <a:ea typeface="Times New Roman" panose="02020603050405020304" pitchFamily="18" charset="0"/>
                <a:cs typeface="Arial" panose="020B0604020202020204" pitchFamily="34" charset="0"/>
              </a:rPr>
              <a:t>Le président </a:t>
            </a:r>
            <a:r>
              <a:rPr lang="fr-FR" sz="1600" dirty="0">
                <a:latin typeface="Calibri" panose="020F0502020204030204" pitchFamily="34" charset="0"/>
                <a:ea typeface="Times New Roman" panose="02020603050405020304" pitchFamily="18" charset="0"/>
                <a:cs typeface="Arial" panose="020B0604020202020204" pitchFamily="34" charset="0"/>
              </a:rPr>
              <a:t>ne </a:t>
            </a:r>
            <a:r>
              <a:rPr lang="fr-FR" sz="1600" dirty="0" smtClean="0">
                <a:latin typeface="Calibri" panose="020F0502020204030204" pitchFamily="34" charset="0"/>
                <a:ea typeface="Times New Roman" panose="02020603050405020304" pitchFamily="18" charset="0"/>
                <a:cs typeface="Arial" panose="020B0604020202020204" pitchFamily="34" charset="0"/>
              </a:rPr>
              <a:t>peut </a:t>
            </a:r>
            <a:r>
              <a:rPr lang="fr-FR" sz="1600" dirty="0">
                <a:latin typeface="Calibri" panose="020F0502020204030204" pitchFamily="34" charset="0"/>
                <a:ea typeface="Times New Roman" panose="02020603050405020304" pitchFamily="18" charset="0"/>
                <a:cs typeface="Arial" panose="020B0604020202020204" pitchFamily="34" charset="0"/>
              </a:rPr>
              <a:t>en aucun cas décider du bien-fondé d'une </a:t>
            </a:r>
            <a:r>
              <a:rPr lang="fr-FR" sz="1600" dirty="0" smtClean="0">
                <a:latin typeface="Calibri" panose="020F0502020204030204" pitchFamily="34" charset="0"/>
                <a:ea typeface="Times New Roman" panose="02020603050405020304" pitchFamily="18" charset="0"/>
                <a:cs typeface="Arial" panose="020B0604020202020204" pitchFamily="34" charset="0"/>
              </a:rPr>
              <a:t>procuration.</a:t>
            </a:r>
          </a:p>
          <a:p>
            <a:pPr algn="ctr">
              <a:lnSpc>
                <a:spcPct val="107000"/>
              </a:lnSpc>
              <a:spcAft>
                <a:spcPts val="800"/>
              </a:spcAft>
            </a:pPr>
            <a:r>
              <a:rPr lang="fr-FR" sz="1600" dirty="0" smtClean="0">
                <a:latin typeface="Calibri" panose="020F0502020204030204" pitchFamily="34" charset="0"/>
                <a:ea typeface="Times New Roman" panose="02020603050405020304" pitchFamily="18" charset="0"/>
                <a:cs typeface="Arial" panose="020B0604020202020204" pitchFamily="34" charset="0"/>
              </a:rPr>
              <a:t>La </a:t>
            </a:r>
            <a:r>
              <a:rPr lang="fr-FR" sz="1600" dirty="0">
                <a:latin typeface="Calibri" panose="020F0502020204030204" pitchFamily="34" charset="0"/>
                <a:ea typeface="Times New Roman" panose="02020603050405020304" pitchFamily="18" charset="0"/>
                <a:cs typeface="Arial" panose="020B0604020202020204" pitchFamily="34" charset="0"/>
              </a:rPr>
              <a:t>tâche </a:t>
            </a:r>
            <a:r>
              <a:rPr lang="fr-FR" sz="1600" dirty="0" smtClean="0">
                <a:latin typeface="Calibri" panose="020F0502020204030204" pitchFamily="34" charset="0"/>
                <a:ea typeface="Times New Roman" panose="02020603050405020304" pitchFamily="18" charset="0"/>
                <a:cs typeface="Arial" panose="020B0604020202020204" pitchFamily="34" charset="0"/>
              </a:rPr>
              <a:t>du président se </a:t>
            </a:r>
            <a:r>
              <a:rPr lang="fr-FR" sz="1600" dirty="0">
                <a:latin typeface="Calibri" panose="020F0502020204030204" pitchFamily="34" charset="0"/>
                <a:ea typeface="Times New Roman" panose="02020603050405020304" pitchFamily="18" charset="0"/>
                <a:cs typeface="Arial" panose="020B0604020202020204" pitchFamily="34" charset="0"/>
              </a:rPr>
              <a:t>limite à vérifier si le mandataire est en possession des documents prescrits par la </a:t>
            </a:r>
            <a:r>
              <a:rPr lang="fr-FR" sz="1600" dirty="0" smtClean="0">
                <a:latin typeface="Calibri" panose="020F0502020204030204" pitchFamily="34" charset="0"/>
                <a:ea typeface="Times New Roman" panose="02020603050405020304" pitchFamily="18" charset="0"/>
                <a:cs typeface="Arial" panose="020B0604020202020204" pitchFamily="34" charset="0"/>
              </a:rPr>
              <a:t>loi</a:t>
            </a:r>
            <a:endParaRPr lang="fr-BE" sz="1600" dirty="0">
              <a:latin typeface="Calibri" panose="020F0502020204030204" pitchFamily="34" charset="0"/>
              <a:ea typeface="Times New Roman" panose="02020603050405020304" pitchFamily="18" charset="0"/>
              <a:cs typeface="Times New Roman" panose="02020603050405020304" pitchFamily="18" charset="0"/>
            </a:endParaRPr>
          </a:p>
        </p:txBody>
      </p:sp>
      <p:sp>
        <p:nvSpPr>
          <p:cNvPr id="3" name="Espace réservé du numéro de diapositive 2"/>
          <p:cNvSpPr>
            <a:spLocks noGrp="1"/>
          </p:cNvSpPr>
          <p:nvPr>
            <p:ph type="sldNum" sz="quarter" idx="12"/>
          </p:nvPr>
        </p:nvSpPr>
        <p:spPr/>
        <p:txBody>
          <a:bodyPr/>
          <a:lstStyle/>
          <a:p>
            <a:fld id="{2F7BF293-AAF6-49FC-B1CF-E9CB23417874}" type="slidenum">
              <a:rPr lang="fr-BE" smtClean="0"/>
              <a:t>28</a:t>
            </a:fld>
            <a:endParaRPr lang="fr-BE"/>
          </a:p>
        </p:txBody>
      </p:sp>
    </p:spTree>
    <p:extLst>
      <p:ext uri="{BB962C8B-B14F-4D97-AF65-F5344CB8AC3E}">
        <p14:creationId xmlns:p14="http://schemas.microsoft.com/office/powerpoint/2010/main" val="212979651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Content Placeholder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28722" y="519282"/>
            <a:ext cx="10515600" cy="947269"/>
          </a:xfrm>
          <a:prstGeom prst="rect">
            <a:avLst/>
          </a:prstGeom>
        </p:spPr>
      </p:pic>
      <p:sp>
        <p:nvSpPr>
          <p:cNvPr id="10" name="Titre 1"/>
          <p:cNvSpPr txBox="1">
            <a:spLocks/>
          </p:cNvSpPr>
          <p:nvPr/>
        </p:nvSpPr>
        <p:spPr>
          <a:xfrm>
            <a:off x="2171723" y="663307"/>
            <a:ext cx="9157646" cy="65921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BE" sz="2400" b="1" cap="small" spc="3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Pendant </a:t>
            </a:r>
            <a:r>
              <a:rPr lang="fr-BE" sz="2400" b="1" cap="small" spc="3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le scrutin</a:t>
            </a:r>
          </a:p>
        </p:txBody>
      </p:sp>
      <p:sp>
        <p:nvSpPr>
          <p:cNvPr id="11" name="Espace réservé du contenu 2"/>
          <p:cNvSpPr>
            <a:spLocks noGrp="1"/>
          </p:cNvSpPr>
          <p:nvPr>
            <p:ph idx="1"/>
          </p:nvPr>
        </p:nvSpPr>
        <p:spPr>
          <a:xfrm>
            <a:off x="952500" y="1604769"/>
            <a:ext cx="10515600" cy="493998"/>
          </a:xfrm>
        </p:spPr>
        <p:txBody>
          <a:bodyPr>
            <a:normAutofit/>
          </a:bodyPr>
          <a:lstStyle/>
          <a:p>
            <a:pPr marL="0" indent="0">
              <a:buNone/>
            </a:pPr>
            <a:r>
              <a:rPr lang="fr-BE" sz="2400" b="1" dirty="0" smtClean="0"/>
              <a:t>Le vote par procuration : procédure</a:t>
            </a:r>
          </a:p>
          <a:p>
            <a:pPr marL="0" indent="0">
              <a:buNone/>
            </a:pPr>
            <a:endParaRPr lang="fr-BE" sz="2400" dirty="0"/>
          </a:p>
        </p:txBody>
      </p:sp>
      <p:graphicFrame>
        <p:nvGraphicFramePr>
          <p:cNvPr id="7" name="Diagramme 6"/>
          <p:cNvGraphicFramePr/>
          <p:nvPr>
            <p:extLst>
              <p:ext uri="{D42A27DB-BD31-4B8C-83A1-F6EECF244321}">
                <p14:modId xmlns:p14="http://schemas.microsoft.com/office/powerpoint/2010/main" val="3004317752"/>
              </p:ext>
            </p:extLst>
          </p:nvPr>
        </p:nvGraphicFramePr>
        <p:xfrm>
          <a:off x="889990" y="2447778"/>
          <a:ext cx="10654332" cy="313233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Espace réservé du numéro de diapositive 1"/>
          <p:cNvSpPr>
            <a:spLocks noGrp="1"/>
          </p:cNvSpPr>
          <p:nvPr>
            <p:ph type="sldNum" sz="quarter" idx="12"/>
          </p:nvPr>
        </p:nvSpPr>
        <p:spPr/>
        <p:txBody>
          <a:bodyPr/>
          <a:lstStyle/>
          <a:p>
            <a:fld id="{2F7BF293-AAF6-49FC-B1CF-E9CB23417874}" type="slidenum">
              <a:rPr lang="fr-BE" smtClean="0"/>
              <a:t>29</a:t>
            </a:fld>
            <a:endParaRPr lang="fr-BE"/>
          </a:p>
        </p:txBody>
      </p:sp>
    </p:spTree>
    <p:extLst>
      <p:ext uri="{BB962C8B-B14F-4D97-AF65-F5344CB8AC3E}">
        <p14:creationId xmlns:p14="http://schemas.microsoft.com/office/powerpoint/2010/main" val="8564631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14361" y="1610576"/>
            <a:ext cx="10924784" cy="4745774"/>
          </a:xfrm>
        </p:spPr>
        <p:txBody>
          <a:bodyPr>
            <a:normAutofit/>
          </a:bodyPr>
          <a:lstStyle/>
          <a:p>
            <a:pPr marL="0" indent="0">
              <a:buNone/>
            </a:pPr>
            <a:r>
              <a:rPr lang="fr-BE" sz="2400" b="1" dirty="0" smtClean="0"/>
              <a:t>Composition</a:t>
            </a:r>
            <a:endParaRPr lang="fr-BE" sz="2400" dirty="0"/>
          </a:p>
          <a:p>
            <a:pPr marL="0" indent="0" algn="ctr">
              <a:buNone/>
            </a:pPr>
            <a:r>
              <a:rPr lang="fr-BE" sz="2400" dirty="0" smtClean="0"/>
              <a:t> = 1 président et </a:t>
            </a:r>
            <a:r>
              <a:rPr lang="fr-BE" sz="2400" u="sng" dirty="0" smtClean="0">
                <a:uFill>
                  <a:solidFill>
                    <a:schemeClr val="accent6"/>
                  </a:solidFill>
                </a:uFill>
              </a:rPr>
              <a:t>4 ou 5 assesseurs</a:t>
            </a:r>
            <a:r>
              <a:rPr lang="fr-BE" sz="2400" dirty="0" smtClean="0">
                <a:uFill>
                  <a:solidFill>
                    <a:schemeClr val="accent6"/>
                  </a:solidFill>
                </a:uFill>
              </a:rPr>
              <a:t> </a:t>
            </a:r>
          </a:p>
          <a:p>
            <a:pPr marL="0" indent="0" algn="ctr">
              <a:buNone/>
            </a:pPr>
            <a:r>
              <a:rPr lang="fr-BE" sz="1600" dirty="0" smtClean="0">
                <a:uFill>
                  <a:solidFill>
                    <a:schemeClr val="accent6"/>
                  </a:solidFill>
                </a:uFill>
              </a:rPr>
              <a:t>(5</a:t>
            </a:r>
            <a:r>
              <a:rPr lang="fr-BE" sz="1600" baseline="30000" dirty="0" smtClean="0">
                <a:uFill>
                  <a:solidFill>
                    <a:schemeClr val="accent6"/>
                  </a:solidFill>
                </a:uFill>
              </a:rPr>
              <a:t>e</a:t>
            </a:r>
            <a:r>
              <a:rPr lang="fr-BE" sz="1600" dirty="0" smtClean="0">
                <a:uFill>
                  <a:solidFill>
                    <a:schemeClr val="accent6"/>
                  </a:solidFill>
                </a:uFill>
              </a:rPr>
              <a:t> possible si + de 800 électeurs dans le bureau de vote)</a:t>
            </a:r>
          </a:p>
          <a:p>
            <a:pPr marL="0" indent="0">
              <a:buNone/>
            </a:pPr>
            <a:endParaRPr lang="fr-FR" dirty="0" smtClean="0"/>
          </a:p>
          <a:p>
            <a:pPr marL="0" indent="0">
              <a:buNone/>
            </a:pPr>
            <a:endParaRPr lang="fr-FR" sz="2000" dirty="0" smtClean="0"/>
          </a:p>
          <a:p>
            <a:pPr marL="0" indent="0" algn="ctr">
              <a:buNone/>
            </a:pPr>
            <a:r>
              <a:rPr lang="fr-FR" sz="2000" dirty="0" smtClean="0"/>
              <a:t>+</a:t>
            </a:r>
          </a:p>
          <a:p>
            <a:pPr marL="0" indent="0" algn="ctr">
              <a:buNone/>
            </a:pPr>
            <a:r>
              <a:rPr lang="fr-FR" sz="2400" dirty="0" smtClean="0"/>
              <a:t>Secrétaire</a:t>
            </a:r>
          </a:p>
          <a:p>
            <a:pPr marL="0" indent="0" algn="ctr">
              <a:buNone/>
            </a:pPr>
            <a:endParaRPr lang="fr-FR" sz="2000" dirty="0"/>
          </a:p>
          <a:p>
            <a:pPr marL="0" indent="0" algn="ctr">
              <a:buNone/>
            </a:pPr>
            <a:endParaRPr lang="fr-FR" sz="2000" dirty="0" smtClean="0"/>
          </a:p>
          <a:p>
            <a:pPr marL="0" indent="0" algn="ctr">
              <a:buNone/>
            </a:pPr>
            <a:endParaRPr lang="fr-FR" sz="2000" dirty="0" smtClean="0"/>
          </a:p>
          <a:p>
            <a:pPr marL="0" indent="0">
              <a:buNone/>
            </a:pPr>
            <a:r>
              <a:rPr lang="fr-FR" sz="2000" dirty="0" smtClean="0"/>
              <a:t>Les </a:t>
            </a:r>
            <a:r>
              <a:rPr lang="fr-FR" sz="2000" dirty="0"/>
              <a:t>membres d’un bureau de vote ne peuvent pas être candidat </a:t>
            </a:r>
            <a:r>
              <a:rPr lang="fr-FR" sz="2000" dirty="0" smtClean="0"/>
              <a:t>pour les élections du 9 juin 2024</a:t>
            </a:r>
          </a:p>
        </p:txBody>
      </p:sp>
      <p:sp>
        <p:nvSpPr>
          <p:cNvPr id="8" name="ZoneTexte 7"/>
          <p:cNvSpPr txBox="1"/>
          <p:nvPr/>
        </p:nvSpPr>
        <p:spPr>
          <a:xfrm>
            <a:off x="3966940" y="2820562"/>
            <a:ext cx="4258120" cy="584775"/>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pPr algn="ctr"/>
            <a:r>
              <a:rPr lang="fr-FR" sz="1600" dirty="0"/>
              <a:t>désignés par le président de canton, au plus tard </a:t>
            </a:r>
            <a:r>
              <a:rPr lang="fr-FR" sz="1600" dirty="0" smtClean="0"/>
              <a:t>le 6 juin 2024 (trois </a:t>
            </a:r>
            <a:r>
              <a:rPr lang="fr-FR" sz="1600" dirty="0"/>
              <a:t>jours avant </a:t>
            </a:r>
            <a:r>
              <a:rPr lang="fr-FR" sz="1600" dirty="0" smtClean="0"/>
              <a:t>l’élection)</a:t>
            </a:r>
            <a:endParaRPr lang="fr-BE" sz="1600" dirty="0"/>
          </a:p>
        </p:txBody>
      </p:sp>
      <p:pic>
        <p:nvPicPr>
          <p:cNvPr id="9" name="Content Placeholder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28722" y="519282"/>
            <a:ext cx="10515600" cy="947269"/>
          </a:xfrm>
          <a:prstGeom prst="rect">
            <a:avLst/>
          </a:prstGeom>
        </p:spPr>
      </p:pic>
      <p:sp>
        <p:nvSpPr>
          <p:cNvPr id="10" name="Titre 1"/>
          <p:cNvSpPr txBox="1">
            <a:spLocks/>
          </p:cNvSpPr>
          <p:nvPr/>
        </p:nvSpPr>
        <p:spPr>
          <a:xfrm>
            <a:off x="2171723" y="663307"/>
            <a:ext cx="9157646" cy="65921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BE" sz="2400" b="1" cap="small" spc="3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Avant le scrutin</a:t>
            </a:r>
          </a:p>
        </p:txBody>
      </p:sp>
      <p:sp>
        <p:nvSpPr>
          <p:cNvPr id="2" name="Espace réservé du numéro de diapositive 1"/>
          <p:cNvSpPr>
            <a:spLocks noGrp="1"/>
          </p:cNvSpPr>
          <p:nvPr>
            <p:ph type="sldNum" sz="quarter" idx="12"/>
          </p:nvPr>
        </p:nvSpPr>
        <p:spPr/>
        <p:txBody>
          <a:bodyPr/>
          <a:lstStyle/>
          <a:p>
            <a:fld id="{2F7BF293-AAF6-49FC-B1CF-E9CB23417874}" type="slidenum">
              <a:rPr lang="fr-BE" smtClean="0"/>
              <a:t>3</a:t>
            </a:fld>
            <a:endParaRPr lang="fr-BE"/>
          </a:p>
        </p:txBody>
      </p:sp>
      <p:sp>
        <p:nvSpPr>
          <p:cNvPr id="11" name="ZoneTexte 10"/>
          <p:cNvSpPr txBox="1"/>
          <p:nvPr/>
        </p:nvSpPr>
        <p:spPr>
          <a:xfrm>
            <a:off x="3966940" y="4637170"/>
            <a:ext cx="4258120" cy="584775"/>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pPr algn="ctr"/>
            <a:r>
              <a:rPr lang="fr-FR" sz="1600" dirty="0"/>
              <a:t>désignés par le président </a:t>
            </a:r>
            <a:r>
              <a:rPr lang="fr-FR" sz="1600" dirty="0" smtClean="0"/>
              <a:t>du bureau de vote (électeur de la circonscription électorale)</a:t>
            </a:r>
            <a:endParaRPr lang="fr-BE" sz="1600" dirty="0"/>
          </a:p>
        </p:txBody>
      </p:sp>
    </p:spTree>
    <p:extLst>
      <p:ext uri="{BB962C8B-B14F-4D97-AF65-F5344CB8AC3E}">
        <p14:creationId xmlns:p14="http://schemas.microsoft.com/office/powerpoint/2010/main" val="151423068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Content Placeholder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28722" y="519282"/>
            <a:ext cx="10515600" cy="947269"/>
          </a:xfrm>
          <a:prstGeom prst="rect">
            <a:avLst/>
          </a:prstGeom>
        </p:spPr>
      </p:pic>
      <p:sp>
        <p:nvSpPr>
          <p:cNvPr id="10" name="Titre 1"/>
          <p:cNvSpPr txBox="1">
            <a:spLocks/>
          </p:cNvSpPr>
          <p:nvPr/>
        </p:nvSpPr>
        <p:spPr>
          <a:xfrm>
            <a:off x="2171723" y="663307"/>
            <a:ext cx="9157646" cy="65921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BE" sz="2400" b="1" cap="small" spc="3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Pendant </a:t>
            </a:r>
            <a:r>
              <a:rPr lang="fr-BE" sz="2400" b="1" cap="small" spc="3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le scrutin</a:t>
            </a:r>
          </a:p>
        </p:txBody>
      </p:sp>
      <p:sp>
        <p:nvSpPr>
          <p:cNvPr id="11" name="Espace réservé du contenu 2"/>
          <p:cNvSpPr>
            <a:spLocks noGrp="1"/>
          </p:cNvSpPr>
          <p:nvPr>
            <p:ph idx="1"/>
          </p:nvPr>
        </p:nvSpPr>
        <p:spPr>
          <a:xfrm>
            <a:off x="952500" y="1604769"/>
            <a:ext cx="10515600" cy="493998"/>
          </a:xfrm>
        </p:spPr>
        <p:txBody>
          <a:bodyPr>
            <a:normAutofit/>
          </a:bodyPr>
          <a:lstStyle/>
          <a:p>
            <a:pPr marL="0" indent="0">
              <a:buNone/>
            </a:pPr>
            <a:r>
              <a:rPr lang="fr-BE" sz="2400" b="1" dirty="0" smtClean="0"/>
              <a:t>Le vote par procuration : procédure</a:t>
            </a:r>
          </a:p>
          <a:p>
            <a:pPr marL="0" indent="0">
              <a:buNone/>
            </a:pPr>
            <a:endParaRPr lang="fr-BE" sz="2400" dirty="0"/>
          </a:p>
        </p:txBody>
      </p:sp>
      <p:sp>
        <p:nvSpPr>
          <p:cNvPr id="8" name="Tekstvak 1"/>
          <p:cNvSpPr txBox="1"/>
          <p:nvPr/>
        </p:nvSpPr>
        <p:spPr>
          <a:xfrm>
            <a:off x="1028722" y="2549310"/>
            <a:ext cx="9104244" cy="1200329"/>
          </a:xfrm>
          <a:prstGeom prst="rect">
            <a:avLst/>
          </a:prstGeom>
          <a:noFill/>
        </p:spPr>
        <p:txBody>
          <a:bodyPr wrap="square" rtlCol="0">
            <a:spAutoFit/>
          </a:bodyPr>
          <a:lstStyle/>
          <a:p>
            <a:pPr marL="285750" indent="-285750">
              <a:buFont typeface="Arial" panose="020B0604020202020204" pitchFamily="34" charset="0"/>
              <a:buChar char="•"/>
            </a:pPr>
            <a:r>
              <a:rPr lang="fr-BE" dirty="0"/>
              <a:t>Les procurations sont placées dans l’enveloppe prévue à cette fin </a:t>
            </a:r>
          </a:p>
          <a:p>
            <a:pPr marL="285750" indent="-285750">
              <a:buFont typeface="Arial" panose="020B0604020202020204" pitchFamily="34" charset="0"/>
              <a:buChar char="•"/>
            </a:pPr>
            <a:endParaRPr lang="fr-BE" dirty="0"/>
          </a:p>
          <a:p>
            <a:pPr marL="285750" indent="-285750">
              <a:buFont typeface="Arial" panose="020B0604020202020204" pitchFamily="34" charset="0"/>
              <a:buChar char="•"/>
            </a:pPr>
            <a:r>
              <a:rPr lang="fr-BE" dirty="0"/>
              <a:t>Sur les listes de pointage, le nom du mandant devra être indiqué avec un P</a:t>
            </a:r>
          </a:p>
          <a:p>
            <a:endParaRPr lang="nl-BE" dirty="0"/>
          </a:p>
        </p:txBody>
      </p:sp>
      <p:sp>
        <p:nvSpPr>
          <p:cNvPr id="2" name="Espace réservé du numéro de diapositive 1"/>
          <p:cNvSpPr>
            <a:spLocks noGrp="1"/>
          </p:cNvSpPr>
          <p:nvPr>
            <p:ph type="sldNum" sz="quarter" idx="12"/>
          </p:nvPr>
        </p:nvSpPr>
        <p:spPr/>
        <p:txBody>
          <a:bodyPr/>
          <a:lstStyle/>
          <a:p>
            <a:fld id="{2F7BF293-AAF6-49FC-B1CF-E9CB23417874}" type="slidenum">
              <a:rPr lang="fr-BE" smtClean="0"/>
              <a:t>30</a:t>
            </a:fld>
            <a:endParaRPr lang="fr-BE"/>
          </a:p>
        </p:txBody>
      </p:sp>
    </p:spTree>
    <p:extLst>
      <p:ext uri="{BB962C8B-B14F-4D97-AF65-F5344CB8AC3E}">
        <p14:creationId xmlns:p14="http://schemas.microsoft.com/office/powerpoint/2010/main" val="192533839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Content Placeholder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28722" y="519282"/>
            <a:ext cx="10515600" cy="947269"/>
          </a:xfrm>
          <a:prstGeom prst="rect">
            <a:avLst/>
          </a:prstGeom>
        </p:spPr>
      </p:pic>
      <p:sp>
        <p:nvSpPr>
          <p:cNvPr id="10" name="Titre 1"/>
          <p:cNvSpPr txBox="1">
            <a:spLocks/>
          </p:cNvSpPr>
          <p:nvPr/>
        </p:nvSpPr>
        <p:spPr>
          <a:xfrm>
            <a:off x="2171723" y="663307"/>
            <a:ext cx="9157646" cy="65921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BE" sz="2400" b="1" cap="small" spc="3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Pendant </a:t>
            </a:r>
            <a:r>
              <a:rPr lang="fr-BE" sz="2400" b="1" cap="small" spc="3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le scrutin</a:t>
            </a:r>
          </a:p>
        </p:txBody>
      </p:sp>
      <p:sp>
        <p:nvSpPr>
          <p:cNvPr id="11" name="Espace réservé du contenu 2"/>
          <p:cNvSpPr>
            <a:spLocks noGrp="1"/>
          </p:cNvSpPr>
          <p:nvPr>
            <p:ph idx="1"/>
          </p:nvPr>
        </p:nvSpPr>
        <p:spPr>
          <a:xfrm>
            <a:off x="952500" y="1497707"/>
            <a:ext cx="10893136" cy="5223767"/>
          </a:xfrm>
        </p:spPr>
        <p:txBody>
          <a:bodyPr>
            <a:normAutofit fontScale="92500" lnSpcReduction="10000"/>
          </a:bodyPr>
          <a:lstStyle/>
          <a:p>
            <a:pPr marL="0" indent="0">
              <a:buNone/>
            </a:pPr>
            <a:r>
              <a:rPr lang="fr-BE" sz="2400" b="1" dirty="0"/>
              <a:t>Rôle du Collège </a:t>
            </a:r>
            <a:r>
              <a:rPr lang="fr-BE" sz="2400" b="1" dirty="0" smtClean="0"/>
              <a:t>d’Experts</a:t>
            </a:r>
          </a:p>
          <a:p>
            <a:pPr marL="0" indent="0">
              <a:lnSpc>
                <a:spcPct val="150000"/>
              </a:lnSpc>
              <a:buNone/>
            </a:pPr>
            <a:r>
              <a:rPr lang="fr-BE" sz="1600" dirty="0" smtClean="0"/>
              <a:t>Votre </a:t>
            </a:r>
            <a:r>
              <a:rPr lang="fr-BE" sz="1600" dirty="0"/>
              <a:t>bureau de vote peut recevoir la visite de l’un des membres du Collège </a:t>
            </a:r>
            <a:r>
              <a:rPr lang="fr-BE" sz="1600" dirty="0" smtClean="0"/>
              <a:t>d’experts : </a:t>
            </a:r>
          </a:p>
          <a:p>
            <a:pPr>
              <a:lnSpc>
                <a:spcPct val="150000"/>
              </a:lnSpc>
            </a:pPr>
            <a:r>
              <a:rPr lang="fr-BE" sz="1600" dirty="0" smtClean="0"/>
              <a:t>Désignés </a:t>
            </a:r>
            <a:r>
              <a:rPr lang="fr-BE" sz="1600" dirty="0"/>
              <a:t>par les différents parlements pour contrôler l’utilisation correcte et le bon fonctionnement du système de vote </a:t>
            </a:r>
            <a:r>
              <a:rPr lang="fr-BE" sz="1600" dirty="0" smtClean="0"/>
              <a:t>électronique</a:t>
            </a:r>
            <a:endParaRPr lang="fr-BE" sz="1600" dirty="0"/>
          </a:p>
          <a:p>
            <a:pPr>
              <a:lnSpc>
                <a:spcPct val="150000"/>
              </a:lnSpc>
            </a:pPr>
            <a:r>
              <a:rPr lang="fr-BE" sz="1600" dirty="0"/>
              <a:t>Les experts peuvent entrer dans votre bureau de vote après avoir montré leur carte de légitimation du Service public fédéral </a:t>
            </a:r>
            <a:r>
              <a:rPr lang="fr-BE" sz="1600" dirty="0" smtClean="0"/>
              <a:t>Intérieur</a:t>
            </a:r>
          </a:p>
          <a:p>
            <a:pPr>
              <a:lnSpc>
                <a:spcPct val="150000"/>
              </a:lnSpc>
            </a:pPr>
            <a:r>
              <a:rPr lang="fr-BE" sz="1600" dirty="0" smtClean="0"/>
              <a:t>Même </a:t>
            </a:r>
            <a:r>
              <a:rPr lang="fr-BE" sz="1600" dirty="0"/>
              <a:t>les experts délégués par un parlement pour lequel on ne vote pas dans votre bureau de vote ont un droit d’accès à votre bureau de vote </a:t>
            </a:r>
            <a:endParaRPr lang="fr-BE" sz="1600" dirty="0" smtClean="0"/>
          </a:p>
          <a:p>
            <a:pPr>
              <a:lnSpc>
                <a:spcPct val="150000"/>
              </a:lnSpc>
            </a:pPr>
            <a:r>
              <a:rPr lang="fr-BE" sz="1600" dirty="0" smtClean="0"/>
              <a:t>Mentionnez </a:t>
            </a:r>
            <a:r>
              <a:rPr lang="fr-BE" sz="1600" dirty="0"/>
              <a:t>le nom de l'expert et l'heure de sa visite dans votre </a:t>
            </a:r>
            <a:r>
              <a:rPr lang="fr-BE" sz="1600" dirty="0" smtClean="0"/>
              <a:t>procès-verbal</a:t>
            </a:r>
            <a:endParaRPr lang="fr-BE" sz="1600" dirty="0"/>
          </a:p>
          <a:p>
            <a:pPr marL="0" indent="0">
              <a:lnSpc>
                <a:spcPct val="150000"/>
              </a:lnSpc>
              <a:buNone/>
            </a:pPr>
            <a:r>
              <a:rPr lang="fr-BE" sz="1600" b="1" dirty="0"/>
              <a:t>L'expert peut </a:t>
            </a:r>
            <a:r>
              <a:rPr lang="fr-BE" sz="1600" b="1" dirty="0" smtClean="0"/>
              <a:t>: </a:t>
            </a:r>
            <a:endParaRPr lang="fr-BE" sz="1600" b="1" dirty="0"/>
          </a:p>
          <a:p>
            <a:pPr>
              <a:lnSpc>
                <a:spcPct val="150000"/>
              </a:lnSpc>
            </a:pPr>
            <a:r>
              <a:rPr lang="fr-BE" sz="1600" dirty="0" smtClean="0"/>
              <a:t>émettre </a:t>
            </a:r>
            <a:r>
              <a:rPr lang="fr-BE" sz="1600" dirty="0"/>
              <a:t>des votes tests sur les ordinateurs de vote de votre bureau au moyen des cartes à puce que vous avez </a:t>
            </a:r>
            <a:r>
              <a:rPr lang="fr-BE" sz="1600" dirty="0" smtClean="0"/>
              <a:t>validées</a:t>
            </a:r>
          </a:p>
          <a:p>
            <a:pPr>
              <a:lnSpc>
                <a:spcPct val="150000"/>
              </a:lnSpc>
            </a:pPr>
            <a:r>
              <a:rPr lang="fr-BE" sz="1600" dirty="0" smtClean="0"/>
              <a:t>emporter </a:t>
            </a:r>
            <a:r>
              <a:rPr lang="fr-BE" sz="1600" dirty="0"/>
              <a:t>ces bulletins de vote </a:t>
            </a:r>
            <a:r>
              <a:rPr lang="fr-BE" sz="1600" dirty="0" smtClean="0"/>
              <a:t>test</a:t>
            </a:r>
          </a:p>
          <a:p>
            <a:pPr>
              <a:lnSpc>
                <a:spcPct val="150000"/>
              </a:lnSpc>
            </a:pPr>
            <a:r>
              <a:rPr lang="fr-BE" sz="1600" dirty="0" smtClean="0"/>
              <a:t>copier </a:t>
            </a:r>
            <a:r>
              <a:rPr lang="fr-BE" sz="1600" dirty="0"/>
              <a:t>la clé USB de votre bureau avec son ordinateur portable (sans que vous lui </a:t>
            </a:r>
            <a:r>
              <a:rPr lang="fr-BE" sz="1600" dirty="0" smtClean="0"/>
              <a:t>communiquiez </a:t>
            </a:r>
            <a:r>
              <a:rPr lang="fr-BE" sz="1600" dirty="0"/>
              <a:t>votre mot de </a:t>
            </a:r>
            <a:r>
              <a:rPr lang="fr-BE" sz="1600" dirty="0" smtClean="0"/>
              <a:t>passe)</a:t>
            </a:r>
          </a:p>
          <a:p>
            <a:pPr>
              <a:lnSpc>
                <a:spcPct val="150000"/>
              </a:lnSpc>
            </a:pPr>
            <a:r>
              <a:rPr lang="fr-BE" sz="1600" dirty="0" smtClean="0"/>
              <a:t>faire </a:t>
            </a:r>
            <a:r>
              <a:rPr lang="fr-BE" sz="1600" dirty="0"/>
              <a:t>consigner ses remarques par le président dans le </a:t>
            </a:r>
            <a:r>
              <a:rPr lang="fr-BE" sz="1600" dirty="0" smtClean="0"/>
              <a:t>procès-verbal</a:t>
            </a:r>
            <a:endParaRPr lang="fr-BE" sz="1600" dirty="0"/>
          </a:p>
          <a:p>
            <a:pPr marL="0" indent="0">
              <a:buNone/>
            </a:pPr>
            <a:endParaRPr lang="fr-BE" sz="1800" dirty="0"/>
          </a:p>
          <a:p>
            <a:endParaRPr lang="fr-BE" sz="1800" dirty="0" smtClean="0"/>
          </a:p>
        </p:txBody>
      </p:sp>
      <p:sp>
        <p:nvSpPr>
          <p:cNvPr id="2" name="Espace réservé du numéro de diapositive 1"/>
          <p:cNvSpPr>
            <a:spLocks noGrp="1"/>
          </p:cNvSpPr>
          <p:nvPr>
            <p:ph type="sldNum" sz="quarter" idx="12"/>
          </p:nvPr>
        </p:nvSpPr>
        <p:spPr/>
        <p:txBody>
          <a:bodyPr/>
          <a:lstStyle/>
          <a:p>
            <a:fld id="{2F7BF293-AAF6-49FC-B1CF-E9CB23417874}" type="slidenum">
              <a:rPr lang="fr-BE" smtClean="0"/>
              <a:t>31</a:t>
            </a:fld>
            <a:endParaRPr lang="fr-BE"/>
          </a:p>
        </p:txBody>
      </p:sp>
    </p:spTree>
    <p:extLst>
      <p:ext uri="{BB962C8B-B14F-4D97-AF65-F5344CB8AC3E}">
        <p14:creationId xmlns:p14="http://schemas.microsoft.com/office/powerpoint/2010/main" val="155711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contenu 2"/>
          <p:cNvSpPr>
            <a:spLocks noGrp="1"/>
          </p:cNvSpPr>
          <p:nvPr>
            <p:ph idx="1"/>
          </p:nvPr>
        </p:nvSpPr>
        <p:spPr>
          <a:xfrm>
            <a:off x="811105" y="1699577"/>
            <a:ext cx="11198013" cy="5158423"/>
          </a:xfrm>
        </p:spPr>
        <p:txBody>
          <a:bodyPr>
            <a:normAutofit/>
          </a:bodyPr>
          <a:lstStyle/>
          <a:p>
            <a:pPr marL="0" indent="0">
              <a:buNone/>
            </a:pPr>
            <a:r>
              <a:rPr lang="fr-BE" sz="2000" dirty="0" smtClean="0"/>
              <a:t>La </a:t>
            </a:r>
            <a:r>
              <a:rPr lang="fr-BE" sz="2000" dirty="0"/>
              <a:t>fin du scrutin : </a:t>
            </a:r>
            <a:r>
              <a:rPr lang="fr-BE" sz="2000" dirty="0" smtClean="0"/>
              <a:t>16h</a:t>
            </a:r>
            <a:endParaRPr lang="fr-BE" sz="2000" dirty="0"/>
          </a:p>
          <a:p>
            <a:pPr marL="457200" lvl="1" indent="0">
              <a:buNone/>
            </a:pPr>
            <a:r>
              <a:rPr lang="fr-BE" sz="1800" dirty="0"/>
              <a:t>	</a:t>
            </a:r>
            <a:r>
              <a:rPr lang="fr-BE" sz="1800" dirty="0" smtClean="0">
                <a:solidFill>
                  <a:schemeClr val="accent6"/>
                </a:solidFill>
                <a:sym typeface="Wingdings" panose="05000000000000000000" pitchFamily="2" charset="2"/>
              </a:rPr>
              <a:t></a:t>
            </a:r>
            <a:r>
              <a:rPr lang="fr-BE" sz="1800" dirty="0" smtClean="0"/>
              <a:t>Les </a:t>
            </a:r>
            <a:r>
              <a:rPr lang="fr-BE" sz="1800" dirty="0"/>
              <a:t>électeurs n’entrent plus SAUF si déjà dans le local de </a:t>
            </a:r>
            <a:r>
              <a:rPr lang="fr-BE" sz="1800" dirty="0" smtClean="0"/>
              <a:t>vote ou dans la file d’attente</a:t>
            </a:r>
            <a:endParaRPr lang="fr-BE" sz="1800" dirty="0"/>
          </a:p>
          <a:p>
            <a:endParaRPr lang="fr-BE" sz="2000" dirty="0" smtClean="0"/>
          </a:p>
          <a:p>
            <a:pPr marL="0" indent="0">
              <a:lnSpc>
                <a:spcPct val="150000"/>
              </a:lnSpc>
              <a:buNone/>
            </a:pPr>
            <a:r>
              <a:rPr lang="fr-BE" sz="2000" dirty="0">
                <a:solidFill>
                  <a:srgbClr val="FF0000"/>
                </a:solidFill>
              </a:rPr>
              <a:t>Il est extrêmement important de clôturer correctement le bureau de vote </a:t>
            </a:r>
            <a:r>
              <a:rPr lang="fr-BE" sz="2000" dirty="0" smtClean="0">
                <a:solidFill>
                  <a:srgbClr val="FF0000"/>
                </a:solidFill>
              </a:rPr>
              <a:t>électronique : </a:t>
            </a:r>
            <a:endParaRPr lang="fr-BE" sz="2000" dirty="0">
              <a:solidFill>
                <a:srgbClr val="FF0000"/>
              </a:solidFill>
            </a:endParaRPr>
          </a:p>
          <a:p>
            <a:pPr>
              <a:lnSpc>
                <a:spcPct val="150000"/>
              </a:lnSpc>
            </a:pPr>
            <a:r>
              <a:rPr lang="fr-BE" sz="2000" dirty="0" smtClean="0"/>
              <a:t>Suivre le </a:t>
            </a:r>
            <a:r>
              <a:rPr lang="fr-BE" sz="2000" dirty="0"/>
              <a:t>manuel technique qui est joint aux clés USB dans </a:t>
            </a:r>
            <a:r>
              <a:rPr lang="fr-BE" sz="2000" dirty="0" smtClean="0"/>
              <a:t>l’enveloppe</a:t>
            </a:r>
            <a:endParaRPr lang="fr-BE" sz="2000" dirty="0"/>
          </a:p>
          <a:p>
            <a:pPr>
              <a:lnSpc>
                <a:spcPct val="150000"/>
              </a:lnSpc>
            </a:pPr>
            <a:r>
              <a:rPr lang="fr-BE" sz="2000" dirty="0"/>
              <a:t>Ne </a:t>
            </a:r>
            <a:r>
              <a:rPr lang="fr-BE" sz="2000" dirty="0" smtClean="0"/>
              <a:t>jamais retirer </a:t>
            </a:r>
            <a:r>
              <a:rPr lang="fr-BE" sz="2000" dirty="0"/>
              <a:t>les clés USB de l’urne avant que l’ordinateur du président indique que vous pouvez le </a:t>
            </a:r>
            <a:r>
              <a:rPr lang="fr-BE" sz="2000" dirty="0" smtClean="0"/>
              <a:t>faire</a:t>
            </a:r>
          </a:p>
          <a:p>
            <a:pPr>
              <a:lnSpc>
                <a:spcPct val="150000"/>
              </a:lnSpc>
            </a:pPr>
            <a:r>
              <a:rPr lang="fr-BE" sz="2000" dirty="0" smtClean="0"/>
              <a:t>Une </a:t>
            </a:r>
            <a:r>
              <a:rPr lang="fr-BE" sz="2000" dirty="0"/>
              <a:t>fois la procédure de clôture terminée</a:t>
            </a:r>
            <a:r>
              <a:rPr lang="fr-BE" sz="2000" dirty="0" smtClean="0"/>
              <a:t>, placer les </a:t>
            </a:r>
            <a:r>
              <a:rPr lang="fr-BE" sz="2000" dirty="0"/>
              <a:t>clés </a:t>
            </a:r>
            <a:r>
              <a:rPr lang="fr-BE" sz="2000" dirty="0" smtClean="0"/>
              <a:t>USB et les </a:t>
            </a:r>
            <a:r>
              <a:rPr lang="fr-BE" sz="2000" dirty="0"/>
              <a:t>rapports de chiffres clés, dans une enveloppe </a:t>
            </a:r>
            <a:r>
              <a:rPr lang="fr-BE" sz="2000" dirty="0" smtClean="0"/>
              <a:t>scellée</a:t>
            </a:r>
            <a:endParaRPr lang="fr-BE" sz="1600" i="1" dirty="0" smtClean="0"/>
          </a:p>
        </p:txBody>
      </p:sp>
      <p:pic>
        <p:nvPicPr>
          <p:cNvPr id="11" name="Content Placeholder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28722" y="519282"/>
            <a:ext cx="10515600" cy="947269"/>
          </a:xfrm>
          <a:prstGeom prst="rect">
            <a:avLst/>
          </a:prstGeom>
        </p:spPr>
      </p:pic>
      <p:sp>
        <p:nvSpPr>
          <p:cNvPr id="12" name="Titre 1"/>
          <p:cNvSpPr txBox="1">
            <a:spLocks/>
          </p:cNvSpPr>
          <p:nvPr/>
        </p:nvSpPr>
        <p:spPr>
          <a:xfrm>
            <a:off x="2171723" y="663307"/>
            <a:ext cx="9157646" cy="65921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BE" sz="2400" b="1" cap="small" spc="3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Pendant </a:t>
            </a:r>
            <a:r>
              <a:rPr lang="fr-BE" sz="2400" b="1" cap="small" spc="3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le scrutin</a:t>
            </a:r>
          </a:p>
        </p:txBody>
      </p:sp>
      <p:sp>
        <p:nvSpPr>
          <p:cNvPr id="2" name="Espace réservé du numéro de diapositive 1"/>
          <p:cNvSpPr>
            <a:spLocks noGrp="1"/>
          </p:cNvSpPr>
          <p:nvPr>
            <p:ph type="sldNum" sz="quarter" idx="12"/>
          </p:nvPr>
        </p:nvSpPr>
        <p:spPr/>
        <p:txBody>
          <a:bodyPr/>
          <a:lstStyle/>
          <a:p>
            <a:fld id="{2F7BF293-AAF6-49FC-B1CF-E9CB23417874}" type="slidenum">
              <a:rPr lang="fr-BE" smtClean="0"/>
              <a:t>32</a:t>
            </a:fld>
            <a:endParaRPr lang="fr-BE"/>
          </a:p>
        </p:txBody>
      </p:sp>
    </p:spTree>
    <p:extLst>
      <p:ext uri="{BB962C8B-B14F-4D97-AF65-F5344CB8AC3E}">
        <p14:creationId xmlns:p14="http://schemas.microsoft.com/office/powerpoint/2010/main" val="193217597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62" name="Picture 6" descr="L'ensemble de trois ampoules représente un concept d'idée d'entreprise efficace"/>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63959" t="17260" r="3344" b="15170"/>
          <a:stretch/>
        </p:blipFill>
        <p:spPr bwMode="auto">
          <a:xfrm>
            <a:off x="734771" y="2347277"/>
            <a:ext cx="343056" cy="405430"/>
          </a:xfrm>
          <a:prstGeom prst="rect">
            <a:avLst/>
          </a:prstGeom>
          <a:noFill/>
          <a:extLst>
            <a:ext uri="{909E8E84-426E-40DD-AFC4-6F175D3DCCD1}">
              <a14:hiddenFill xmlns:a14="http://schemas.microsoft.com/office/drawing/2010/main">
                <a:solidFill>
                  <a:srgbClr val="FFFFFF"/>
                </a:solidFill>
              </a14:hiddenFill>
            </a:ext>
          </a:extLst>
        </p:spPr>
      </p:pic>
      <p:sp>
        <p:nvSpPr>
          <p:cNvPr id="6" name="Espace réservé du contenu 2"/>
          <p:cNvSpPr>
            <a:spLocks noGrp="1"/>
          </p:cNvSpPr>
          <p:nvPr>
            <p:ph idx="1"/>
          </p:nvPr>
        </p:nvSpPr>
        <p:spPr>
          <a:xfrm>
            <a:off x="811105" y="1699577"/>
            <a:ext cx="11198013" cy="5158423"/>
          </a:xfrm>
        </p:spPr>
        <p:txBody>
          <a:bodyPr>
            <a:normAutofit/>
          </a:bodyPr>
          <a:lstStyle/>
          <a:p>
            <a:pPr marL="0" indent="0">
              <a:buNone/>
            </a:pPr>
            <a:r>
              <a:rPr lang="fr-BE" sz="2400" b="1" dirty="0" err="1" smtClean="0"/>
              <a:t>Rescannage</a:t>
            </a:r>
            <a:endParaRPr lang="fr-BE" sz="2400" b="1" dirty="0"/>
          </a:p>
          <a:p>
            <a:pPr marL="0" indent="0" algn="ctr">
              <a:buNone/>
            </a:pPr>
            <a:endParaRPr lang="fr-BE" sz="1600" i="1" dirty="0" smtClean="0"/>
          </a:p>
          <a:p>
            <a:pPr marL="0" indent="0" algn="ctr">
              <a:buNone/>
            </a:pPr>
            <a:r>
              <a:rPr lang="fr-BE" sz="1600" i="1" dirty="0" smtClean="0"/>
              <a:t>Si </a:t>
            </a:r>
            <a:r>
              <a:rPr lang="fr-BE" sz="1600" i="1" dirty="0"/>
              <a:t>le jour des élections, les clés USB originales ont été remplacées par une nouvelle paire de clés USB, suite à un problème technique, et si au moment du remplacement, des électeurs avaient déjà émis leur vote et l’avaient scanné sur l’urne, il y a lieu de procéder à un rescannage. Tous les votes émis doivent en effet se trouver sur une paire de clés USB.</a:t>
            </a:r>
          </a:p>
          <a:p>
            <a:pPr marL="0" indent="0" algn="ctr">
              <a:buNone/>
            </a:pPr>
            <a:r>
              <a:rPr lang="fr-BE" sz="1600" i="1" dirty="0"/>
              <a:t>Un rescannage se fait toujours sous la responsabilité du bureau principal de canton</a:t>
            </a:r>
            <a:r>
              <a:rPr lang="fr-BE" sz="1600" i="1" dirty="0" smtClean="0"/>
              <a:t>.</a:t>
            </a:r>
          </a:p>
          <a:p>
            <a:endParaRPr lang="fr-BE" sz="1800" dirty="0" smtClean="0"/>
          </a:p>
          <a:p>
            <a:r>
              <a:rPr lang="fr-BE" sz="1800" dirty="0" smtClean="0"/>
              <a:t>Tous </a:t>
            </a:r>
            <a:r>
              <a:rPr lang="fr-BE" sz="1800" dirty="0"/>
              <a:t>les bulletins de vote dans l’urne doivent être à nouveau scannés sur une nouvelle paire de clés USB. Cette nouvelle paire est ensuite utilisée pour lire les résultats de vote de votre bureau de vote au bureau principal de </a:t>
            </a:r>
            <a:r>
              <a:rPr lang="fr-BE" sz="1800" dirty="0" smtClean="0"/>
              <a:t>canton</a:t>
            </a:r>
          </a:p>
          <a:p>
            <a:r>
              <a:rPr lang="fr-BE" sz="1800" dirty="0" smtClean="0"/>
              <a:t>Signalez dans </a:t>
            </a:r>
            <a:r>
              <a:rPr lang="fr-BE" sz="1800" dirty="0"/>
              <a:t>le procès-verbal </a:t>
            </a:r>
            <a:r>
              <a:rPr lang="fr-BE" sz="1800" dirty="0" smtClean="0"/>
              <a:t>et oralement </a:t>
            </a:r>
            <a:r>
              <a:rPr lang="fr-BE" sz="1800" dirty="0"/>
              <a:t>au bureau principal de canton </a:t>
            </a:r>
            <a:r>
              <a:rPr lang="fr-BE" sz="1800" dirty="0" smtClean="0"/>
              <a:t>qu’un </a:t>
            </a:r>
            <a:r>
              <a:rPr lang="fr-BE" sz="1800" dirty="0"/>
              <a:t>rescannage est nécessaire et pourquoi. Le président de canton décide ensuite si un rescannage est nécessaire ou </a:t>
            </a:r>
            <a:r>
              <a:rPr lang="fr-BE" sz="1800" dirty="0" smtClean="0"/>
              <a:t>pas</a:t>
            </a:r>
          </a:p>
          <a:p>
            <a:r>
              <a:rPr lang="fr-BE" sz="1800" dirty="0" smtClean="0"/>
              <a:t>Le </a:t>
            </a:r>
            <a:r>
              <a:rPr lang="fr-BE" sz="1800" dirty="0"/>
              <a:t>bureau principal de canton procèdera soit lui-même au rescannage soit vous donnera le matériel et les </a:t>
            </a:r>
            <a:r>
              <a:rPr lang="fr-BE" sz="1800" dirty="0" smtClean="0"/>
              <a:t>instructions </a:t>
            </a:r>
            <a:r>
              <a:rPr lang="fr-BE" sz="1800" dirty="0"/>
              <a:t>pour que vous réalisiez le rescannage avec les membres du bureau</a:t>
            </a:r>
          </a:p>
          <a:p>
            <a:pPr marL="0" indent="0">
              <a:buNone/>
            </a:pPr>
            <a:endParaRPr lang="fr-BE" sz="1800" dirty="0"/>
          </a:p>
        </p:txBody>
      </p:sp>
      <p:pic>
        <p:nvPicPr>
          <p:cNvPr id="11" name="Content Placeholder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8722" y="519282"/>
            <a:ext cx="10515600" cy="947269"/>
          </a:xfrm>
          <a:prstGeom prst="rect">
            <a:avLst/>
          </a:prstGeom>
        </p:spPr>
      </p:pic>
      <p:sp>
        <p:nvSpPr>
          <p:cNvPr id="12" name="Titre 1"/>
          <p:cNvSpPr txBox="1">
            <a:spLocks/>
          </p:cNvSpPr>
          <p:nvPr/>
        </p:nvSpPr>
        <p:spPr>
          <a:xfrm>
            <a:off x="2171723" y="663307"/>
            <a:ext cx="9157646" cy="65921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BE" sz="2400" b="1" cap="small" spc="3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Pendant </a:t>
            </a:r>
            <a:r>
              <a:rPr lang="fr-BE" sz="2400" b="1" cap="small" spc="3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le scrutin</a:t>
            </a:r>
          </a:p>
        </p:txBody>
      </p:sp>
      <p:sp>
        <p:nvSpPr>
          <p:cNvPr id="2" name="Espace réservé du numéro de diapositive 1"/>
          <p:cNvSpPr>
            <a:spLocks noGrp="1"/>
          </p:cNvSpPr>
          <p:nvPr>
            <p:ph type="sldNum" sz="quarter" idx="12"/>
          </p:nvPr>
        </p:nvSpPr>
        <p:spPr/>
        <p:txBody>
          <a:bodyPr/>
          <a:lstStyle/>
          <a:p>
            <a:fld id="{2F7BF293-AAF6-49FC-B1CF-E9CB23417874}" type="slidenum">
              <a:rPr lang="fr-BE" smtClean="0"/>
              <a:t>33</a:t>
            </a:fld>
            <a:endParaRPr lang="fr-BE"/>
          </a:p>
        </p:txBody>
      </p:sp>
    </p:spTree>
    <p:extLst>
      <p:ext uri="{BB962C8B-B14F-4D97-AF65-F5344CB8AC3E}">
        <p14:creationId xmlns:p14="http://schemas.microsoft.com/office/powerpoint/2010/main" val="74272460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Content Placeholder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28722" y="519282"/>
            <a:ext cx="10515600" cy="947269"/>
          </a:xfrm>
          <a:prstGeom prst="rect">
            <a:avLst/>
          </a:prstGeom>
        </p:spPr>
      </p:pic>
      <p:sp>
        <p:nvSpPr>
          <p:cNvPr id="10" name="Titre 1"/>
          <p:cNvSpPr txBox="1">
            <a:spLocks/>
          </p:cNvSpPr>
          <p:nvPr/>
        </p:nvSpPr>
        <p:spPr>
          <a:xfrm>
            <a:off x="2171723" y="663307"/>
            <a:ext cx="9157646" cy="65921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BE" sz="2400" b="1" cap="small" spc="3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fr-BE" sz="2400" b="1" cap="small" spc="3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Après </a:t>
            </a:r>
            <a:r>
              <a:rPr lang="fr-BE" sz="2400" b="1" cap="small" spc="3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la clôture du scrutin</a:t>
            </a:r>
          </a:p>
        </p:txBody>
      </p:sp>
      <p:sp>
        <p:nvSpPr>
          <p:cNvPr id="6" name="Espace réservé du contenu 2"/>
          <p:cNvSpPr>
            <a:spLocks noGrp="1"/>
          </p:cNvSpPr>
          <p:nvPr>
            <p:ph idx="1"/>
          </p:nvPr>
        </p:nvSpPr>
        <p:spPr>
          <a:xfrm>
            <a:off x="838200" y="1825625"/>
            <a:ext cx="10515600" cy="4351338"/>
          </a:xfrm>
        </p:spPr>
        <p:txBody>
          <a:bodyPr>
            <a:normAutofit/>
          </a:bodyPr>
          <a:lstStyle/>
          <a:p>
            <a:pPr marL="0" indent="0">
              <a:buNone/>
            </a:pPr>
            <a:r>
              <a:rPr lang="fr-BE" sz="2000" b="1" dirty="0"/>
              <a:t>Listes à dresser/formules à compléter</a:t>
            </a:r>
            <a:endParaRPr lang="fr-BE" sz="2000" b="1" dirty="0" smtClean="0"/>
          </a:p>
          <a:p>
            <a:r>
              <a:rPr lang="fr-BE" sz="2000" dirty="0" smtClean="0"/>
              <a:t>Liste </a:t>
            </a:r>
            <a:r>
              <a:rPr lang="fr-BE" sz="2000" dirty="0"/>
              <a:t>pour le paiement des jetons de présence </a:t>
            </a:r>
          </a:p>
          <a:p>
            <a:endParaRPr lang="fr-BE" sz="2000" dirty="0"/>
          </a:p>
          <a:p>
            <a:r>
              <a:rPr lang="fr-BE" sz="2000" dirty="0"/>
              <a:t>Relevé des électeurs absents</a:t>
            </a:r>
          </a:p>
          <a:p>
            <a:endParaRPr lang="fr-BE" sz="2000" dirty="0"/>
          </a:p>
          <a:p>
            <a:r>
              <a:rPr lang="fr-BE" sz="2000" dirty="0"/>
              <a:t>Relevé des assesseurs absents </a:t>
            </a:r>
          </a:p>
          <a:p>
            <a:pPr marL="0" indent="0">
              <a:buNone/>
            </a:pPr>
            <a:endParaRPr lang="fr-BE" sz="2000" dirty="0"/>
          </a:p>
          <a:p>
            <a:r>
              <a:rPr lang="fr-BE" sz="2000" dirty="0"/>
              <a:t>Relevé des électeurs admis au </a:t>
            </a:r>
            <a:r>
              <a:rPr lang="fr-BE" sz="2000" dirty="0" smtClean="0"/>
              <a:t>vote</a:t>
            </a:r>
            <a:endParaRPr lang="fr-BE" sz="2000" dirty="0"/>
          </a:p>
        </p:txBody>
      </p:sp>
      <p:sp>
        <p:nvSpPr>
          <p:cNvPr id="2" name="Espace réservé du numéro de diapositive 1"/>
          <p:cNvSpPr>
            <a:spLocks noGrp="1"/>
          </p:cNvSpPr>
          <p:nvPr>
            <p:ph type="sldNum" sz="quarter" idx="12"/>
          </p:nvPr>
        </p:nvSpPr>
        <p:spPr/>
        <p:txBody>
          <a:bodyPr/>
          <a:lstStyle/>
          <a:p>
            <a:fld id="{2F7BF293-AAF6-49FC-B1CF-E9CB23417874}" type="slidenum">
              <a:rPr lang="fr-BE" smtClean="0"/>
              <a:t>34</a:t>
            </a:fld>
            <a:endParaRPr lang="fr-BE"/>
          </a:p>
        </p:txBody>
      </p:sp>
    </p:spTree>
    <p:extLst>
      <p:ext uri="{BB962C8B-B14F-4D97-AF65-F5344CB8AC3E}">
        <p14:creationId xmlns:p14="http://schemas.microsoft.com/office/powerpoint/2010/main" val="322098445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Content Placeholder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28722" y="519282"/>
            <a:ext cx="10515600" cy="947269"/>
          </a:xfrm>
          <a:prstGeom prst="rect">
            <a:avLst/>
          </a:prstGeom>
        </p:spPr>
      </p:pic>
      <p:sp>
        <p:nvSpPr>
          <p:cNvPr id="10" name="Titre 1"/>
          <p:cNvSpPr txBox="1">
            <a:spLocks/>
          </p:cNvSpPr>
          <p:nvPr/>
        </p:nvSpPr>
        <p:spPr>
          <a:xfrm>
            <a:off x="2171723" y="663307"/>
            <a:ext cx="9157646" cy="65921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BE" sz="2400" b="1" cap="small" spc="3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fr-BE" sz="2400" b="1" cap="small" spc="3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Après </a:t>
            </a:r>
            <a:r>
              <a:rPr lang="fr-BE" sz="2400" b="1" cap="small" spc="3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la clôture du scrutin</a:t>
            </a:r>
          </a:p>
        </p:txBody>
      </p:sp>
      <p:graphicFrame>
        <p:nvGraphicFramePr>
          <p:cNvPr id="7" name="Espace réservé du contenu 1"/>
          <p:cNvGraphicFramePr>
            <a:graphicFrameLocks/>
          </p:cNvGraphicFramePr>
          <p:nvPr>
            <p:extLst>
              <p:ext uri="{D42A27DB-BD31-4B8C-83A1-F6EECF244321}">
                <p14:modId xmlns:p14="http://schemas.microsoft.com/office/powerpoint/2010/main" val="232565522"/>
              </p:ext>
            </p:extLst>
          </p:nvPr>
        </p:nvGraphicFramePr>
        <p:xfrm>
          <a:off x="838200" y="1974849"/>
          <a:ext cx="10572750" cy="200025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ZoneTexte 7"/>
          <p:cNvSpPr txBox="1"/>
          <p:nvPr/>
        </p:nvSpPr>
        <p:spPr>
          <a:xfrm>
            <a:off x="1784350" y="4616450"/>
            <a:ext cx="8401050" cy="707886"/>
          </a:xfrm>
          <a:prstGeom prst="rect">
            <a:avLst/>
          </a:prstGeom>
          <a:noFill/>
        </p:spPr>
        <p:txBody>
          <a:bodyPr wrap="square" rtlCol="0">
            <a:spAutoFit/>
          </a:bodyPr>
          <a:lstStyle/>
          <a:p>
            <a:r>
              <a:rPr lang="fr-BE" sz="2000" dirty="0"/>
              <a:t>	</a:t>
            </a:r>
            <a:r>
              <a:rPr lang="fr-BE" sz="2000" dirty="0" smtClean="0"/>
              <a:t>	Sur </a:t>
            </a:r>
            <a:r>
              <a:rPr lang="fr-BE" sz="2000" dirty="0"/>
              <a:t>base des listes de </a:t>
            </a:r>
            <a:r>
              <a:rPr lang="fr-BE" sz="2000" dirty="0" smtClean="0"/>
              <a:t>pointage</a:t>
            </a:r>
          </a:p>
          <a:p>
            <a:r>
              <a:rPr lang="fr-BE" sz="2000" dirty="0"/>
              <a:t>	</a:t>
            </a:r>
            <a:r>
              <a:rPr lang="fr-BE" sz="2000" dirty="0" smtClean="0"/>
              <a:t>	Indiquer dans le PV</a:t>
            </a:r>
          </a:p>
        </p:txBody>
      </p:sp>
      <p:sp>
        <p:nvSpPr>
          <p:cNvPr id="11" name="Flèche droite 10"/>
          <p:cNvSpPr/>
          <p:nvPr/>
        </p:nvSpPr>
        <p:spPr>
          <a:xfrm>
            <a:off x="2987040" y="4746397"/>
            <a:ext cx="596900" cy="140216"/>
          </a:xfrm>
          <a:prstGeom prst="rightArrow">
            <a:avLst/>
          </a:prstGeom>
          <a:gradFill flip="none" rotWithShape="1">
            <a:gsLst>
              <a:gs pos="0">
                <a:schemeClr val="dk1">
                  <a:lumMod val="67000"/>
                </a:schemeClr>
              </a:gs>
              <a:gs pos="48000">
                <a:schemeClr val="dk1">
                  <a:lumMod val="97000"/>
                  <a:lumOff val="3000"/>
                </a:schemeClr>
              </a:gs>
              <a:gs pos="100000">
                <a:schemeClr val="dk1">
                  <a:lumMod val="60000"/>
                  <a:lumOff val="40000"/>
                </a:schemeClr>
              </a:gs>
            </a:gsLst>
            <a:lin ang="16200000" scaled="1"/>
            <a:tileRect/>
          </a:gradFill>
          <a:ln>
            <a:noFill/>
          </a:ln>
          <a:effectLst>
            <a:outerShdw blurRad="50800" dist="38100" dir="2700000" algn="tl" rotWithShape="0">
              <a:prstClr val="black">
                <a:alpha val="40000"/>
              </a:prstClr>
            </a:outerShdw>
          </a:effectLst>
        </p:spPr>
        <p:style>
          <a:lnRef idx="0">
            <a:scrgbClr r="0" g="0" b="0"/>
          </a:lnRef>
          <a:fillRef idx="0">
            <a:scrgbClr r="0" g="0" b="0"/>
          </a:fillRef>
          <a:effectRef idx="0">
            <a:scrgbClr r="0" g="0" b="0"/>
          </a:effectRef>
          <a:fontRef idx="minor">
            <a:schemeClr val="lt1"/>
          </a:fontRef>
        </p:style>
        <p:txBody>
          <a:bodyPr rtlCol="0" anchor="ctr"/>
          <a:lstStyle/>
          <a:p>
            <a:pPr algn="ctr"/>
            <a:endParaRPr lang="fr-BE"/>
          </a:p>
        </p:txBody>
      </p:sp>
      <p:sp>
        <p:nvSpPr>
          <p:cNvPr id="2" name="Espace réservé du numéro de diapositive 1"/>
          <p:cNvSpPr>
            <a:spLocks noGrp="1"/>
          </p:cNvSpPr>
          <p:nvPr>
            <p:ph type="sldNum" sz="quarter" idx="12"/>
          </p:nvPr>
        </p:nvSpPr>
        <p:spPr/>
        <p:txBody>
          <a:bodyPr/>
          <a:lstStyle/>
          <a:p>
            <a:fld id="{2F7BF293-AAF6-49FC-B1CF-E9CB23417874}" type="slidenum">
              <a:rPr lang="fr-BE" smtClean="0"/>
              <a:t>35</a:t>
            </a:fld>
            <a:endParaRPr lang="fr-BE"/>
          </a:p>
        </p:txBody>
      </p:sp>
    </p:spTree>
    <p:extLst>
      <p:ext uri="{BB962C8B-B14F-4D97-AF65-F5344CB8AC3E}">
        <p14:creationId xmlns:p14="http://schemas.microsoft.com/office/powerpoint/2010/main" val="19528142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Content Placeholder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28722" y="519282"/>
            <a:ext cx="10515600" cy="947269"/>
          </a:xfrm>
          <a:prstGeom prst="rect">
            <a:avLst/>
          </a:prstGeom>
        </p:spPr>
      </p:pic>
      <p:sp>
        <p:nvSpPr>
          <p:cNvPr id="10" name="Titre 1"/>
          <p:cNvSpPr txBox="1">
            <a:spLocks/>
          </p:cNvSpPr>
          <p:nvPr/>
        </p:nvSpPr>
        <p:spPr>
          <a:xfrm>
            <a:off x="2171723" y="663307"/>
            <a:ext cx="9157646" cy="65921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BE" sz="2400" b="1" cap="small" spc="3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fr-BE" sz="2400" b="1" cap="small" spc="3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Après </a:t>
            </a:r>
            <a:r>
              <a:rPr lang="fr-BE" sz="2400" b="1" cap="small" spc="3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la clôture du scrutin</a:t>
            </a:r>
          </a:p>
        </p:txBody>
      </p:sp>
      <p:sp>
        <p:nvSpPr>
          <p:cNvPr id="6" name="Espace réservé du contenu 2"/>
          <p:cNvSpPr>
            <a:spLocks noGrp="1"/>
          </p:cNvSpPr>
          <p:nvPr>
            <p:ph idx="1"/>
          </p:nvPr>
        </p:nvSpPr>
        <p:spPr>
          <a:xfrm>
            <a:off x="838199" y="1610575"/>
            <a:ext cx="10974185" cy="5110899"/>
          </a:xfrm>
        </p:spPr>
        <p:txBody>
          <a:bodyPr>
            <a:normAutofit fontScale="70000" lnSpcReduction="20000"/>
          </a:bodyPr>
          <a:lstStyle/>
          <a:p>
            <a:pPr marL="0" indent="0">
              <a:buNone/>
            </a:pPr>
            <a:r>
              <a:rPr lang="fr-BE" sz="2900" b="1" dirty="0" smtClean="0"/>
              <a:t>ARRÊT DU NOMBRE D’ÉLECTEURS</a:t>
            </a:r>
          </a:p>
          <a:p>
            <a:pPr marL="0" indent="0">
              <a:buNone/>
            </a:pPr>
            <a:endParaRPr lang="fr-BE" sz="2000" b="1" dirty="0" smtClean="0"/>
          </a:p>
          <a:p>
            <a:pPr>
              <a:lnSpc>
                <a:spcPct val="150000"/>
              </a:lnSpc>
            </a:pPr>
            <a:r>
              <a:rPr lang="fr-BE" sz="2600" dirty="0"/>
              <a:t>Le bureau constate </a:t>
            </a:r>
            <a:r>
              <a:rPr lang="fr-BE" sz="2600" dirty="0" smtClean="0"/>
              <a:t>:</a:t>
            </a:r>
          </a:p>
          <a:p>
            <a:pPr lvl="1">
              <a:lnSpc>
                <a:spcPct val="150000"/>
              </a:lnSpc>
              <a:buFont typeface="Courier New" panose="02070309020205020404" pitchFamily="49" charset="0"/>
              <a:buChar char="o"/>
            </a:pPr>
            <a:r>
              <a:rPr lang="fr-BE" sz="2300" dirty="0" smtClean="0"/>
              <a:t>le </a:t>
            </a:r>
            <a:r>
              <a:rPr lang="fr-BE" sz="2300" dirty="0"/>
              <a:t>nombre de bulletins de vote </a:t>
            </a:r>
            <a:r>
              <a:rPr lang="fr-BE" sz="2300" b="1" dirty="0"/>
              <a:t>enregistrés</a:t>
            </a:r>
            <a:r>
              <a:rPr lang="fr-BE" sz="2300" dirty="0"/>
              <a:t> (= le nombre de bulletins de vote se trouvant dans l'urne), annoncé par l'ordinateur du président et par le rapport de chiffres </a:t>
            </a:r>
            <a:r>
              <a:rPr lang="fr-BE" sz="2300" dirty="0" smtClean="0"/>
              <a:t>clés </a:t>
            </a:r>
          </a:p>
          <a:p>
            <a:pPr lvl="1">
              <a:lnSpc>
                <a:spcPct val="150000"/>
              </a:lnSpc>
              <a:buFont typeface="Courier New" panose="02070309020205020404" pitchFamily="49" charset="0"/>
              <a:buChar char="o"/>
            </a:pPr>
            <a:r>
              <a:rPr lang="fr-BE" sz="2300" dirty="0" smtClean="0"/>
              <a:t>le </a:t>
            </a:r>
            <a:r>
              <a:rPr lang="fr-BE" sz="2300" dirty="0"/>
              <a:t>nombre de bulletins de vote </a:t>
            </a:r>
            <a:r>
              <a:rPr lang="fr-BE" sz="2300" dirty="0" smtClean="0"/>
              <a:t>annulés</a:t>
            </a:r>
          </a:p>
          <a:p>
            <a:pPr marL="0" indent="0">
              <a:lnSpc>
                <a:spcPct val="150000"/>
              </a:lnSpc>
              <a:buNone/>
            </a:pPr>
            <a:endParaRPr lang="fr-BE" sz="2000" dirty="0" smtClean="0"/>
          </a:p>
          <a:p>
            <a:pPr>
              <a:lnSpc>
                <a:spcPct val="150000"/>
              </a:lnSpc>
            </a:pPr>
            <a:r>
              <a:rPr lang="fr-BE" sz="2300" dirty="0" smtClean="0"/>
              <a:t>Les </a:t>
            </a:r>
            <a:r>
              <a:rPr lang="fr-BE" sz="2300" dirty="0"/>
              <a:t>bulletins de vote annulés (y compris les cartes à puce déclarées nulles) sont glissés dans des enveloppes scellées distinctes et sont destinés au président du bureau principal de </a:t>
            </a:r>
            <a:r>
              <a:rPr lang="fr-BE" sz="2300" dirty="0" smtClean="0"/>
              <a:t>canton</a:t>
            </a:r>
            <a:endParaRPr lang="fr-BE" sz="2300" dirty="0"/>
          </a:p>
          <a:p>
            <a:pPr>
              <a:lnSpc>
                <a:spcPct val="150000"/>
              </a:lnSpc>
            </a:pPr>
            <a:r>
              <a:rPr lang="fr-BE" sz="2300" dirty="0"/>
              <a:t>Le scrutin terminé, le président du bureau de vote veille à ce qu'après la clôture réglementaire (voir les </a:t>
            </a:r>
            <a:r>
              <a:rPr lang="fr-BE" sz="2300" dirty="0" smtClean="0"/>
              <a:t>instructions </a:t>
            </a:r>
            <a:r>
              <a:rPr lang="fr-BE" sz="2300" dirty="0"/>
              <a:t>techniques), l'urne ne puisse plus être utilisée pour continuer à </a:t>
            </a:r>
            <a:r>
              <a:rPr lang="fr-BE" sz="2300" dirty="0" smtClean="0"/>
              <a:t>voter</a:t>
            </a:r>
            <a:endParaRPr lang="fr-BE" sz="2300" dirty="0"/>
          </a:p>
          <a:p>
            <a:pPr>
              <a:lnSpc>
                <a:spcPct val="150000"/>
              </a:lnSpc>
            </a:pPr>
            <a:r>
              <a:rPr lang="fr-BE" sz="2300" dirty="0"/>
              <a:t>L'urne est remise immédiatement après le scrutin, contre récépissé, à un responsable désigné par le Collège des Bourgmestre et </a:t>
            </a:r>
            <a:r>
              <a:rPr lang="fr-BE" sz="2300" dirty="0" smtClean="0"/>
              <a:t>Échevins </a:t>
            </a:r>
            <a:r>
              <a:rPr lang="fr-BE" sz="2300" dirty="0"/>
              <a:t>de la commune, en même temps que les cartes à puce et le papier électoral non-employé</a:t>
            </a:r>
          </a:p>
        </p:txBody>
      </p:sp>
      <p:sp>
        <p:nvSpPr>
          <p:cNvPr id="2" name="Espace réservé du numéro de diapositive 1"/>
          <p:cNvSpPr>
            <a:spLocks noGrp="1"/>
          </p:cNvSpPr>
          <p:nvPr>
            <p:ph type="sldNum" sz="quarter" idx="12"/>
          </p:nvPr>
        </p:nvSpPr>
        <p:spPr/>
        <p:txBody>
          <a:bodyPr/>
          <a:lstStyle/>
          <a:p>
            <a:fld id="{2F7BF293-AAF6-49FC-B1CF-E9CB23417874}" type="slidenum">
              <a:rPr lang="fr-BE" smtClean="0"/>
              <a:t>36</a:t>
            </a:fld>
            <a:endParaRPr lang="fr-BE"/>
          </a:p>
        </p:txBody>
      </p:sp>
    </p:spTree>
    <p:extLst>
      <p:ext uri="{BB962C8B-B14F-4D97-AF65-F5344CB8AC3E}">
        <p14:creationId xmlns:p14="http://schemas.microsoft.com/office/powerpoint/2010/main" val="78757019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Content Placeholder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28722" y="519282"/>
            <a:ext cx="10515600" cy="947269"/>
          </a:xfrm>
          <a:prstGeom prst="rect">
            <a:avLst/>
          </a:prstGeom>
        </p:spPr>
      </p:pic>
      <p:sp>
        <p:nvSpPr>
          <p:cNvPr id="10" name="Titre 1"/>
          <p:cNvSpPr txBox="1">
            <a:spLocks/>
          </p:cNvSpPr>
          <p:nvPr/>
        </p:nvSpPr>
        <p:spPr>
          <a:xfrm>
            <a:off x="2171723" y="663307"/>
            <a:ext cx="9157646" cy="65921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BE" sz="2400" b="1" cap="small" spc="3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fr-BE" sz="2400" b="1" cap="small" spc="3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Après </a:t>
            </a:r>
            <a:r>
              <a:rPr lang="fr-BE" sz="2400" b="1" cap="small" spc="3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la clôture du scrutin</a:t>
            </a:r>
          </a:p>
        </p:txBody>
      </p:sp>
      <p:sp>
        <p:nvSpPr>
          <p:cNvPr id="6" name="Espace réservé du contenu 2"/>
          <p:cNvSpPr>
            <a:spLocks noGrp="1"/>
          </p:cNvSpPr>
          <p:nvPr>
            <p:ph idx="1"/>
          </p:nvPr>
        </p:nvSpPr>
        <p:spPr>
          <a:xfrm>
            <a:off x="838200" y="1825625"/>
            <a:ext cx="10824556" cy="4895850"/>
          </a:xfrm>
        </p:spPr>
        <p:txBody>
          <a:bodyPr>
            <a:normAutofit/>
          </a:bodyPr>
          <a:lstStyle/>
          <a:p>
            <a:pPr marL="0" indent="0">
              <a:buNone/>
            </a:pPr>
            <a:r>
              <a:rPr lang="fr-BE" sz="2400" b="1" dirty="0"/>
              <a:t>Les clés USB et les rapports de </a:t>
            </a:r>
            <a:r>
              <a:rPr lang="fr-BE" sz="2400" b="1" dirty="0" smtClean="0"/>
              <a:t>chiffres-clés</a:t>
            </a:r>
          </a:p>
          <a:p>
            <a:pPr marL="0" indent="0">
              <a:buNone/>
            </a:pPr>
            <a:endParaRPr lang="fr-BE" sz="2400" b="1" dirty="0" smtClean="0"/>
          </a:p>
          <a:p>
            <a:pPr marL="0" indent="0">
              <a:buNone/>
            </a:pPr>
            <a:r>
              <a:rPr lang="fr-BE" sz="2000" dirty="0">
                <a:solidFill>
                  <a:schemeClr val="accent5"/>
                </a:solidFill>
              </a:rPr>
              <a:t>Les rapports de chiffres clés – signés par tous les membres du bureau et les témoins - sont glissés dans l’enveloppe avec les clés USB</a:t>
            </a:r>
          </a:p>
          <a:p>
            <a:pPr marL="0" indent="0">
              <a:buNone/>
            </a:pPr>
            <a:endParaRPr lang="fr-BE" sz="2000" b="1" dirty="0" smtClean="0"/>
          </a:p>
          <a:p>
            <a:pPr marL="0" indent="0">
              <a:buNone/>
            </a:pPr>
            <a:r>
              <a:rPr lang="fr-BE" sz="2000" dirty="0"/>
              <a:t>L'enveloppe est scellée et signée au dos par le président, les membres du bureau et les </a:t>
            </a:r>
            <a:r>
              <a:rPr lang="fr-BE" sz="2000" dirty="0" smtClean="0"/>
              <a:t>témoins</a:t>
            </a:r>
          </a:p>
          <a:p>
            <a:pPr marL="0" indent="0">
              <a:buNone/>
            </a:pPr>
            <a:endParaRPr lang="fr-BE" sz="2000" dirty="0"/>
          </a:p>
          <a:p>
            <a:pPr marL="0" indent="0">
              <a:buNone/>
            </a:pPr>
            <a:r>
              <a:rPr lang="fr-BE" sz="2000" dirty="0" smtClean="0"/>
              <a:t>Remettez </a:t>
            </a:r>
            <a:r>
              <a:rPr lang="fr-BE" sz="2000" dirty="0"/>
              <a:t>ensuite ce paquet au bureau principal </a:t>
            </a:r>
            <a:r>
              <a:rPr lang="fr-BE" sz="2000" dirty="0" smtClean="0"/>
              <a:t>de canton</a:t>
            </a:r>
            <a:endParaRPr lang="fr-BE" sz="2000" dirty="0"/>
          </a:p>
        </p:txBody>
      </p:sp>
      <p:sp>
        <p:nvSpPr>
          <p:cNvPr id="3" name="Espace réservé du numéro de diapositive 2"/>
          <p:cNvSpPr>
            <a:spLocks noGrp="1"/>
          </p:cNvSpPr>
          <p:nvPr>
            <p:ph type="sldNum" sz="quarter" idx="12"/>
          </p:nvPr>
        </p:nvSpPr>
        <p:spPr/>
        <p:txBody>
          <a:bodyPr/>
          <a:lstStyle/>
          <a:p>
            <a:fld id="{2F7BF293-AAF6-49FC-B1CF-E9CB23417874}" type="slidenum">
              <a:rPr lang="fr-BE" smtClean="0"/>
              <a:t>37</a:t>
            </a:fld>
            <a:endParaRPr lang="fr-BE"/>
          </a:p>
        </p:txBody>
      </p:sp>
    </p:spTree>
    <p:extLst>
      <p:ext uri="{BB962C8B-B14F-4D97-AF65-F5344CB8AC3E}">
        <p14:creationId xmlns:p14="http://schemas.microsoft.com/office/powerpoint/2010/main" val="189612969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Content Placeholder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28722" y="519282"/>
            <a:ext cx="10515600" cy="947269"/>
          </a:xfrm>
          <a:prstGeom prst="rect">
            <a:avLst/>
          </a:prstGeom>
        </p:spPr>
      </p:pic>
      <p:sp>
        <p:nvSpPr>
          <p:cNvPr id="10" name="Titre 1"/>
          <p:cNvSpPr txBox="1">
            <a:spLocks/>
          </p:cNvSpPr>
          <p:nvPr/>
        </p:nvSpPr>
        <p:spPr>
          <a:xfrm>
            <a:off x="2171723" y="663307"/>
            <a:ext cx="9157646" cy="65921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BE" sz="2400" b="1" cap="small" spc="3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fr-BE" sz="2400" b="1" cap="small" spc="3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Après </a:t>
            </a:r>
            <a:r>
              <a:rPr lang="fr-BE" sz="2400" b="1" cap="small" spc="3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la clôture du scrutin</a:t>
            </a:r>
          </a:p>
        </p:txBody>
      </p:sp>
      <p:sp>
        <p:nvSpPr>
          <p:cNvPr id="6" name="Espace réservé du contenu 2"/>
          <p:cNvSpPr>
            <a:spLocks noGrp="1"/>
          </p:cNvSpPr>
          <p:nvPr>
            <p:ph idx="1"/>
          </p:nvPr>
        </p:nvSpPr>
        <p:spPr>
          <a:xfrm>
            <a:off x="838199" y="1825625"/>
            <a:ext cx="10994813" cy="4351338"/>
          </a:xfrm>
        </p:spPr>
        <p:txBody>
          <a:bodyPr>
            <a:normAutofit/>
          </a:bodyPr>
          <a:lstStyle/>
          <a:p>
            <a:pPr marL="0" indent="0">
              <a:buNone/>
            </a:pPr>
            <a:r>
              <a:rPr lang="fr-BE" sz="2600" b="1" dirty="0" smtClean="0"/>
              <a:t>Rédaction et lecture </a:t>
            </a:r>
            <a:r>
              <a:rPr lang="fr-BE" sz="2600" b="1" dirty="0"/>
              <a:t>du procès-verbal</a:t>
            </a:r>
          </a:p>
          <a:p>
            <a:pPr>
              <a:lnSpc>
                <a:spcPct val="150000"/>
              </a:lnSpc>
            </a:pPr>
            <a:r>
              <a:rPr lang="fr-BE" sz="2000" dirty="0"/>
              <a:t>Le procès-verbal est établi en trois </a:t>
            </a:r>
            <a:r>
              <a:rPr lang="fr-BE" sz="2000" dirty="0" smtClean="0"/>
              <a:t>exemplaires</a:t>
            </a:r>
            <a:endParaRPr lang="fr-BE" sz="2000" dirty="0"/>
          </a:p>
          <a:p>
            <a:pPr>
              <a:lnSpc>
                <a:spcPct val="150000"/>
              </a:lnSpc>
            </a:pPr>
            <a:r>
              <a:rPr lang="fr-BE" sz="2000" dirty="0" smtClean="0"/>
              <a:t>Les </a:t>
            </a:r>
            <a:r>
              <a:rPr lang="fr-BE" sz="2000" dirty="0"/>
              <a:t>membres du bureau </a:t>
            </a:r>
            <a:r>
              <a:rPr lang="fr-BE" sz="2000" dirty="0" smtClean="0"/>
              <a:t>et les témoins signent </a:t>
            </a:r>
            <a:r>
              <a:rPr lang="fr-BE" sz="2000" dirty="0"/>
              <a:t>le </a:t>
            </a:r>
            <a:r>
              <a:rPr lang="fr-BE" sz="2000" dirty="0" smtClean="0"/>
              <a:t>procès-verbal</a:t>
            </a:r>
          </a:p>
          <a:p>
            <a:pPr>
              <a:lnSpc>
                <a:spcPct val="150000"/>
              </a:lnSpc>
            </a:pPr>
            <a:r>
              <a:rPr lang="fr-BE" sz="2000" dirty="0"/>
              <a:t>Le </a:t>
            </a:r>
            <a:r>
              <a:rPr lang="fr-BE" sz="2000" dirty="0" smtClean="0"/>
              <a:t>PV </a:t>
            </a:r>
            <a:r>
              <a:rPr lang="fr-BE" sz="2000" dirty="0"/>
              <a:t>est glissé dans une enveloppe </a:t>
            </a:r>
            <a:r>
              <a:rPr lang="fr-BE" sz="2000" dirty="0" smtClean="0"/>
              <a:t>prévue à cette fin</a:t>
            </a:r>
          </a:p>
        </p:txBody>
      </p:sp>
      <p:sp>
        <p:nvSpPr>
          <p:cNvPr id="2" name="Espace réservé du numéro de diapositive 1"/>
          <p:cNvSpPr>
            <a:spLocks noGrp="1"/>
          </p:cNvSpPr>
          <p:nvPr>
            <p:ph type="sldNum" sz="quarter" idx="12"/>
          </p:nvPr>
        </p:nvSpPr>
        <p:spPr/>
        <p:txBody>
          <a:bodyPr/>
          <a:lstStyle/>
          <a:p>
            <a:fld id="{2F7BF293-AAF6-49FC-B1CF-E9CB23417874}" type="slidenum">
              <a:rPr lang="fr-BE" smtClean="0"/>
              <a:t>38</a:t>
            </a:fld>
            <a:endParaRPr lang="fr-BE"/>
          </a:p>
        </p:txBody>
      </p:sp>
    </p:spTree>
    <p:extLst>
      <p:ext uri="{BB962C8B-B14F-4D97-AF65-F5344CB8AC3E}">
        <p14:creationId xmlns:p14="http://schemas.microsoft.com/office/powerpoint/2010/main" val="388407067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Content Placeholder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28722" y="519282"/>
            <a:ext cx="10515600" cy="947269"/>
          </a:xfrm>
          <a:prstGeom prst="rect">
            <a:avLst/>
          </a:prstGeom>
        </p:spPr>
      </p:pic>
      <p:sp>
        <p:nvSpPr>
          <p:cNvPr id="10" name="Titre 1"/>
          <p:cNvSpPr txBox="1">
            <a:spLocks/>
          </p:cNvSpPr>
          <p:nvPr/>
        </p:nvSpPr>
        <p:spPr>
          <a:xfrm>
            <a:off x="2171723" y="663307"/>
            <a:ext cx="9157646" cy="65921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BE" sz="2400" b="1" cap="small" spc="3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fr-BE" sz="2400" b="1" cap="small" spc="3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Après </a:t>
            </a:r>
            <a:r>
              <a:rPr lang="fr-BE" sz="2400" b="1" cap="small" spc="3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la clôture du scrutin</a:t>
            </a:r>
          </a:p>
        </p:txBody>
      </p:sp>
      <p:sp>
        <p:nvSpPr>
          <p:cNvPr id="6" name="Espace réservé du contenu 2"/>
          <p:cNvSpPr>
            <a:spLocks noGrp="1"/>
          </p:cNvSpPr>
          <p:nvPr>
            <p:ph idx="1"/>
          </p:nvPr>
        </p:nvSpPr>
        <p:spPr>
          <a:xfrm>
            <a:off x="789115" y="1610575"/>
            <a:ext cx="10564685" cy="5110899"/>
          </a:xfrm>
        </p:spPr>
        <p:txBody>
          <a:bodyPr>
            <a:normAutofit/>
          </a:bodyPr>
          <a:lstStyle/>
          <a:p>
            <a:pPr marL="0" indent="0">
              <a:buNone/>
            </a:pPr>
            <a:r>
              <a:rPr lang="fr-BE" sz="2400" b="1" dirty="0"/>
              <a:t>Résumé de la transmission de documents et </a:t>
            </a:r>
            <a:r>
              <a:rPr lang="fr-BE" sz="2400" b="1" dirty="0" smtClean="0"/>
              <a:t>paquets</a:t>
            </a:r>
          </a:p>
          <a:p>
            <a:pPr marL="0" indent="0">
              <a:buNone/>
            </a:pPr>
            <a:endParaRPr lang="fr-BE" sz="1800" dirty="0" smtClean="0"/>
          </a:p>
          <a:p>
            <a:pPr marL="0" indent="0">
              <a:lnSpc>
                <a:spcPct val="150000"/>
              </a:lnSpc>
              <a:buNone/>
            </a:pPr>
            <a:r>
              <a:rPr lang="fr-BE" sz="1800" b="1" dirty="0" smtClean="0"/>
              <a:t>Le </a:t>
            </a:r>
            <a:r>
              <a:rPr lang="fr-BE" sz="1800" b="1" dirty="0"/>
              <a:t>président du bureau principal de </a:t>
            </a:r>
            <a:r>
              <a:rPr lang="fr-BE" sz="1800" b="1" dirty="0" smtClean="0"/>
              <a:t>canton reçoit :</a:t>
            </a:r>
          </a:p>
          <a:p>
            <a:pPr>
              <a:lnSpc>
                <a:spcPct val="150000"/>
              </a:lnSpc>
            </a:pPr>
            <a:r>
              <a:rPr lang="fr-BE" sz="1800" dirty="0" smtClean="0"/>
              <a:t>trois </a:t>
            </a:r>
            <a:r>
              <a:rPr lang="fr-BE" sz="1800" dirty="0"/>
              <a:t>enveloppes avec le </a:t>
            </a:r>
            <a:r>
              <a:rPr lang="fr-BE" sz="1800" dirty="0" smtClean="0"/>
              <a:t>procès-verbal</a:t>
            </a:r>
            <a:endParaRPr lang="fr-BE" sz="1800" dirty="0"/>
          </a:p>
          <a:p>
            <a:pPr>
              <a:lnSpc>
                <a:spcPct val="150000"/>
              </a:lnSpc>
            </a:pPr>
            <a:r>
              <a:rPr lang="fr-BE" sz="1800" dirty="0" smtClean="0"/>
              <a:t>une </a:t>
            </a:r>
            <a:r>
              <a:rPr lang="fr-BE" sz="1800" dirty="0"/>
              <a:t>enveloppe contenant 2 clés USB avec les votes (+ les rapports de chiffres clés</a:t>
            </a:r>
            <a:r>
              <a:rPr lang="fr-BE" sz="1800" dirty="0" smtClean="0"/>
              <a:t>)</a:t>
            </a:r>
            <a:endParaRPr lang="fr-BE" sz="1800" dirty="0"/>
          </a:p>
          <a:p>
            <a:pPr>
              <a:lnSpc>
                <a:spcPct val="150000"/>
              </a:lnSpc>
            </a:pPr>
            <a:r>
              <a:rPr lang="fr-BE" sz="1800" dirty="0" smtClean="0"/>
              <a:t>une </a:t>
            </a:r>
            <a:r>
              <a:rPr lang="fr-BE" sz="1800" dirty="0"/>
              <a:t>enveloppe contenant les bulletins de vote </a:t>
            </a:r>
            <a:r>
              <a:rPr lang="fr-BE" sz="1800" dirty="0" smtClean="0"/>
              <a:t>enregistrés</a:t>
            </a:r>
            <a:endParaRPr lang="fr-BE" sz="1800" dirty="0"/>
          </a:p>
          <a:p>
            <a:pPr>
              <a:lnSpc>
                <a:spcPct val="150000"/>
              </a:lnSpc>
            </a:pPr>
            <a:r>
              <a:rPr lang="fr-BE" sz="1800" dirty="0" smtClean="0"/>
              <a:t>une enveloppe </a:t>
            </a:r>
            <a:r>
              <a:rPr lang="fr-BE" sz="1800" dirty="0"/>
              <a:t>contenant les bulletins de vote annulés (repris à l'électeur)</a:t>
            </a:r>
          </a:p>
          <a:p>
            <a:pPr>
              <a:lnSpc>
                <a:spcPct val="150000"/>
              </a:lnSpc>
            </a:pPr>
            <a:r>
              <a:rPr lang="fr-BE" sz="1800" dirty="0" smtClean="0"/>
              <a:t>une </a:t>
            </a:r>
            <a:r>
              <a:rPr lang="fr-BE" sz="1800" dirty="0"/>
              <a:t>enveloppe contenant l’une des listes de pointage </a:t>
            </a:r>
          </a:p>
          <a:p>
            <a:pPr>
              <a:lnSpc>
                <a:spcPct val="150000"/>
              </a:lnSpc>
            </a:pPr>
            <a:r>
              <a:rPr lang="fr-BE" sz="1800" dirty="0" smtClean="0"/>
              <a:t>une </a:t>
            </a:r>
            <a:r>
              <a:rPr lang="fr-BE" sz="1800" dirty="0"/>
              <a:t>enveloppe contenant la liste pour le paiement des jetons de </a:t>
            </a:r>
            <a:r>
              <a:rPr lang="fr-BE" sz="1800" dirty="0" smtClean="0"/>
              <a:t>présence</a:t>
            </a:r>
            <a:endParaRPr lang="fr-BE" sz="1800" dirty="0"/>
          </a:p>
        </p:txBody>
      </p:sp>
      <p:sp>
        <p:nvSpPr>
          <p:cNvPr id="2" name="Espace réservé du numéro de diapositive 1"/>
          <p:cNvSpPr>
            <a:spLocks noGrp="1"/>
          </p:cNvSpPr>
          <p:nvPr>
            <p:ph type="sldNum" sz="quarter" idx="12"/>
          </p:nvPr>
        </p:nvSpPr>
        <p:spPr/>
        <p:txBody>
          <a:bodyPr/>
          <a:lstStyle/>
          <a:p>
            <a:fld id="{2F7BF293-AAF6-49FC-B1CF-E9CB23417874}" type="slidenum">
              <a:rPr lang="fr-BE" smtClean="0"/>
              <a:t>39</a:t>
            </a:fld>
            <a:endParaRPr lang="fr-BE"/>
          </a:p>
        </p:txBody>
      </p:sp>
    </p:spTree>
    <p:extLst>
      <p:ext uri="{BB962C8B-B14F-4D97-AF65-F5344CB8AC3E}">
        <p14:creationId xmlns:p14="http://schemas.microsoft.com/office/powerpoint/2010/main" val="26675299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Espace réservé du contenu 2"/>
          <p:cNvSpPr>
            <a:spLocks noGrp="1"/>
          </p:cNvSpPr>
          <p:nvPr>
            <p:ph idx="1"/>
          </p:nvPr>
        </p:nvSpPr>
        <p:spPr>
          <a:xfrm>
            <a:off x="1454981" y="1905472"/>
            <a:ext cx="8458179" cy="606997"/>
          </a:xfrm>
          <a:solidFill>
            <a:srgbClr val="ECF5E7"/>
          </a:solidFill>
        </p:spPr>
        <p:txBody>
          <a:bodyPr>
            <a:normAutofit fontScale="70000" lnSpcReduction="20000"/>
          </a:bodyPr>
          <a:lstStyle/>
          <a:p>
            <a:pPr marL="0" indent="0" algn="ctr">
              <a:buNone/>
            </a:pPr>
            <a:r>
              <a:rPr lang="fr-BE" sz="2400" u="sng" dirty="0" smtClean="0"/>
              <a:t>Deux </a:t>
            </a:r>
            <a:r>
              <a:rPr lang="fr-BE" sz="2400" u="sng" dirty="0"/>
              <a:t>exemplaires de listes des électeurs</a:t>
            </a:r>
            <a:r>
              <a:rPr lang="fr-BE" sz="2400" dirty="0"/>
              <a:t> délivrés par la </a:t>
            </a:r>
            <a:r>
              <a:rPr lang="fr-BE" sz="2400" dirty="0" smtClean="0"/>
              <a:t>commune </a:t>
            </a:r>
            <a:endParaRPr lang="fr-BE" sz="2400" dirty="0"/>
          </a:p>
          <a:p>
            <a:pPr marL="0" indent="0" algn="ctr">
              <a:buNone/>
            </a:pPr>
            <a:r>
              <a:rPr lang="fr-BE" sz="2400" dirty="0" smtClean="0"/>
              <a:t>= les listes de pointage</a:t>
            </a:r>
          </a:p>
          <a:p>
            <a:pPr marL="0" indent="0">
              <a:buNone/>
            </a:pPr>
            <a:endParaRPr lang="fr-BE" sz="2400" dirty="0"/>
          </a:p>
          <a:p>
            <a:pPr marL="0" indent="0">
              <a:buNone/>
            </a:pPr>
            <a:endParaRPr lang="fr-BE" sz="2400" dirty="0" smtClean="0"/>
          </a:p>
          <a:p>
            <a:pPr marL="0" indent="0">
              <a:buNone/>
            </a:pPr>
            <a:endParaRPr lang="fr-BE" sz="2400" dirty="0" smtClean="0"/>
          </a:p>
          <a:p>
            <a:pPr marL="0" indent="0">
              <a:buNone/>
            </a:pPr>
            <a:endParaRPr lang="fr-BE" sz="2400" b="1" dirty="0"/>
          </a:p>
          <a:p>
            <a:pPr marL="0" indent="0">
              <a:buNone/>
            </a:pPr>
            <a:endParaRPr lang="fr-BE" sz="2400" dirty="0"/>
          </a:p>
        </p:txBody>
      </p:sp>
      <p:cxnSp>
        <p:nvCxnSpPr>
          <p:cNvPr id="20" name="Connecteur droit avec flèche 19"/>
          <p:cNvCxnSpPr/>
          <p:nvPr/>
        </p:nvCxnSpPr>
        <p:spPr>
          <a:xfrm flipH="1">
            <a:off x="2878558" y="2513791"/>
            <a:ext cx="1682108" cy="1017471"/>
          </a:xfrm>
          <a:prstGeom prst="straightConnector1">
            <a:avLst/>
          </a:prstGeom>
          <a:ln>
            <a:solidFill>
              <a:srgbClr val="40B7AD"/>
            </a:solidFill>
            <a:tailEnd type="triangle"/>
          </a:ln>
        </p:spPr>
        <p:style>
          <a:lnRef idx="3">
            <a:schemeClr val="accent3"/>
          </a:lnRef>
          <a:fillRef idx="0">
            <a:schemeClr val="accent3"/>
          </a:fillRef>
          <a:effectRef idx="2">
            <a:schemeClr val="accent3"/>
          </a:effectRef>
          <a:fontRef idx="minor">
            <a:schemeClr val="tx1"/>
          </a:fontRef>
        </p:style>
      </p:cxnSp>
      <p:sp>
        <p:nvSpPr>
          <p:cNvPr id="21" name="Ellipse 20"/>
          <p:cNvSpPr/>
          <p:nvPr/>
        </p:nvSpPr>
        <p:spPr>
          <a:xfrm>
            <a:off x="3465086" y="3143187"/>
            <a:ext cx="4461673" cy="1428214"/>
          </a:xfrm>
          <a:prstGeom prst="ellipse">
            <a:avLst/>
          </a:prstGeom>
          <a:ln>
            <a:solidFill>
              <a:srgbClr val="40B7AD"/>
            </a:solidFill>
          </a:ln>
        </p:spPr>
        <p:txBody>
          <a:bodyPr wrap="square">
            <a:spAutoFit/>
          </a:bodyPr>
          <a:lstStyle/>
          <a:p>
            <a:pPr marL="285750" indent="-285750" algn="ctr">
              <a:buFont typeface="Wingdings" panose="05000000000000000000" pitchFamily="2" charset="2"/>
              <a:buChar char="è"/>
            </a:pPr>
            <a:r>
              <a:rPr lang="fr-BE" sz="2000" dirty="0">
                <a:sym typeface="Wingdings" panose="05000000000000000000" pitchFamily="2" charset="2"/>
              </a:rPr>
              <a:t>Électeurs qui ont voté en personne : </a:t>
            </a:r>
          </a:p>
          <a:p>
            <a:pPr algn="ctr"/>
            <a:r>
              <a:rPr lang="fr-BE" sz="2000" dirty="0">
                <a:sym typeface="Wingdings" panose="05000000000000000000" pitchFamily="2" charset="2"/>
              </a:rPr>
              <a:t>marque « </a:t>
            </a:r>
            <a:r>
              <a:rPr lang="fr-BE" sz="2000" dirty="0">
                <a:effectLst>
                  <a:outerShdw blurRad="38100" dist="38100" dir="2700000" algn="tl">
                    <a:srgbClr val="000000">
                      <a:alpha val="43137"/>
                    </a:srgbClr>
                  </a:outerShdw>
                </a:effectLst>
                <a:sym typeface="Wingdings" panose="05000000000000000000" pitchFamily="2" charset="2"/>
              </a:rPr>
              <a:t>X »</a:t>
            </a:r>
          </a:p>
        </p:txBody>
      </p:sp>
      <p:sp>
        <p:nvSpPr>
          <p:cNvPr id="22" name="Ellipse 21"/>
          <p:cNvSpPr/>
          <p:nvPr/>
        </p:nvSpPr>
        <p:spPr>
          <a:xfrm>
            <a:off x="3375507" y="4755798"/>
            <a:ext cx="4461673" cy="1428214"/>
          </a:xfrm>
          <a:prstGeom prst="ellipse">
            <a:avLst/>
          </a:prstGeom>
          <a:ln>
            <a:solidFill>
              <a:srgbClr val="40B7AD"/>
            </a:solidFill>
          </a:ln>
        </p:spPr>
        <p:txBody>
          <a:bodyPr wrap="square">
            <a:spAutoFit/>
          </a:bodyPr>
          <a:lstStyle/>
          <a:p>
            <a:pPr marL="285750" indent="-285750" algn="ctr">
              <a:buFont typeface="Wingdings" panose="05000000000000000000" pitchFamily="2" charset="2"/>
              <a:buChar char="è"/>
            </a:pPr>
            <a:r>
              <a:rPr lang="fr-BE" sz="2000" dirty="0">
                <a:sym typeface="Wingdings" panose="05000000000000000000" pitchFamily="2" charset="2"/>
              </a:rPr>
              <a:t>Électeurs qui ont donné une procuration : </a:t>
            </a:r>
          </a:p>
          <a:p>
            <a:pPr algn="ctr"/>
            <a:r>
              <a:rPr lang="fr-BE" sz="2000" dirty="0">
                <a:sym typeface="Wingdings" panose="05000000000000000000" pitchFamily="2" charset="2"/>
              </a:rPr>
              <a:t>marque « </a:t>
            </a:r>
            <a:r>
              <a:rPr lang="fr-BE" sz="2000" dirty="0">
                <a:effectLst>
                  <a:outerShdw blurRad="38100" dist="38100" dir="2700000" algn="tl">
                    <a:srgbClr val="000000">
                      <a:alpha val="43137"/>
                    </a:srgbClr>
                  </a:outerShdw>
                </a:effectLst>
                <a:sym typeface="Wingdings" panose="05000000000000000000" pitchFamily="2" charset="2"/>
              </a:rPr>
              <a:t>P »</a:t>
            </a:r>
            <a:endParaRPr lang="fr-BE" sz="2000" dirty="0">
              <a:solidFill>
                <a:schemeClr val="accent5">
                  <a:lumMod val="75000"/>
                </a:schemeClr>
              </a:solidFill>
            </a:endParaRPr>
          </a:p>
        </p:txBody>
      </p:sp>
      <p:cxnSp>
        <p:nvCxnSpPr>
          <p:cNvPr id="27" name="Connecteur droit avec flèche 26"/>
          <p:cNvCxnSpPr/>
          <p:nvPr/>
        </p:nvCxnSpPr>
        <p:spPr>
          <a:xfrm>
            <a:off x="6572250" y="2513791"/>
            <a:ext cx="1657349" cy="1048671"/>
          </a:xfrm>
          <a:prstGeom prst="straightConnector1">
            <a:avLst/>
          </a:prstGeom>
          <a:ln>
            <a:solidFill>
              <a:srgbClr val="40B7AD"/>
            </a:solidFill>
            <a:tailEnd type="triangle"/>
          </a:ln>
        </p:spPr>
        <p:style>
          <a:lnRef idx="3">
            <a:schemeClr val="accent3"/>
          </a:lnRef>
          <a:fillRef idx="0">
            <a:schemeClr val="accent3"/>
          </a:fillRef>
          <a:effectRef idx="2">
            <a:schemeClr val="accent3"/>
          </a:effectRef>
          <a:fontRef idx="minor">
            <a:schemeClr val="tx1"/>
          </a:fontRef>
        </p:style>
      </p:cxnSp>
      <p:pic>
        <p:nvPicPr>
          <p:cNvPr id="11" name="Picture 7" descr="Liste, Icône, Symbole, Papier"/>
          <p:cNvPicPr/>
          <p:nvPr/>
        </p:nvPicPr>
        <p:blipFill rotWithShape="1">
          <a:blip r:embed="rId2" cstate="print">
            <a:extLst>
              <a:ext uri="{28A0092B-C50C-407E-A947-70E740481C1C}">
                <a14:useLocalDpi xmlns:a14="http://schemas.microsoft.com/office/drawing/2010/main" val="0"/>
              </a:ext>
            </a:extLst>
          </a:blip>
          <a:srcRect l="7982" t="8095" r="8694" b="8095"/>
          <a:stretch/>
        </p:blipFill>
        <p:spPr bwMode="auto">
          <a:xfrm>
            <a:off x="8006530" y="3368293"/>
            <a:ext cx="1685925" cy="1676400"/>
          </a:xfrm>
          <a:prstGeom prst="flowChartConnector">
            <a:avLst/>
          </a:prstGeom>
          <a:no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a:extLst/>
        </p:spPr>
      </p:pic>
      <p:pic>
        <p:nvPicPr>
          <p:cNvPr id="12" name="Picture 7" descr="Liste, Icône, Symbole, Papier"/>
          <p:cNvPicPr/>
          <p:nvPr/>
        </p:nvPicPr>
        <p:blipFill rotWithShape="1">
          <a:blip r:embed="rId2" cstate="print">
            <a:extLst>
              <a:ext uri="{28A0092B-C50C-407E-A947-70E740481C1C}">
                <a14:useLocalDpi xmlns:a14="http://schemas.microsoft.com/office/drawing/2010/main" val="0"/>
              </a:ext>
            </a:extLst>
          </a:blip>
          <a:srcRect l="7982" t="8095" r="8694" b="8095"/>
          <a:stretch/>
        </p:blipFill>
        <p:spPr bwMode="auto">
          <a:xfrm>
            <a:off x="1520232" y="3349814"/>
            <a:ext cx="1685925" cy="1676400"/>
          </a:xfrm>
          <a:prstGeom prst="flowChartConnector">
            <a:avLst/>
          </a:prstGeom>
          <a:no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a:extLst/>
        </p:spPr>
      </p:pic>
      <p:sp>
        <p:nvSpPr>
          <p:cNvPr id="2" name="Espace réservé du numéro de diapositive 1"/>
          <p:cNvSpPr>
            <a:spLocks noGrp="1"/>
          </p:cNvSpPr>
          <p:nvPr>
            <p:ph type="sldNum" sz="quarter" idx="12"/>
          </p:nvPr>
        </p:nvSpPr>
        <p:spPr/>
        <p:txBody>
          <a:bodyPr/>
          <a:lstStyle/>
          <a:p>
            <a:fld id="{2F7BF293-AAF6-49FC-B1CF-E9CB23417874}" type="slidenum">
              <a:rPr lang="fr-BE" smtClean="0"/>
              <a:t>4</a:t>
            </a:fld>
            <a:endParaRPr lang="fr-BE"/>
          </a:p>
        </p:txBody>
      </p:sp>
      <p:pic>
        <p:nvPicPr>
          <p:cNvPr id="13" name="Content Placeholder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8722" y="519282"/>
            <a:ext cx="10515600" cy="947269"/>
          </a:xfrm>
          <a:prstGeom prst="rect">
            <a:avLst/>
          </a:prstGeom>
        </p:spPr>
      </p:pic>
      <p:sp>
        <p:nvSpPr>
          <p:cNvPr id="15" name="Titre 1"/>
          <p:cNvSpPr txBox="1">
            <a:spLocks/>
          </p:cNvSpPr>
          <p:nvPr/>
        </p:nvSpPr>
        <p:spPr>
          <a:xfrm>
            <a:off x="2171723" y="663307"/>
            <a:ext cx="9157646" cy="65921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BE" sz="2400" b="1" cap="small" spc="3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Avant le scrutin</a:t>
            </a:r>
          </a:p>
        </p:txBody>
      </p:sp>
    </p:spTree>
    <p:extLst>
      <p:ext uri="{BB962C8B-B14F-4D97-AF65-F5344CB8AC3E}">
        <p14:creationId xmlns:p14="http://schemas.microsoft.com/office/powerpoint/2010/main" val="161903652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Content Placeholder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28722" y="519282"/>
            <a:ext cx="10515600" cy="947269"/>
          </a:xfrm>
          <a:prstGeom prst="rect">
            <a:avLst/>
          </a:prstGeom>
        </p:spPr>
      </p:pic>
      <p:sp>
        <p:nvSpPr>
          <p:cNvPr id="10" name="Titre 1"/>
          <p:cNvSpPr txBox="1">
            <a:spLocks/>
          </p:cNvSpPr>
          <p:nvPr/>
        </p:nvSpPr>
        <p:spPr>
          <a:xfrm>
            <a:off x="2171723" y="663307"/>
            <a:ext cx="9157646" cy="65921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BE" sz="2400" b="1" cap="small" spc="3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fr-BE" sz="2400" b="1" cap="small" spc="3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Après </a:t>
            </a:r>
            <a:r>
              <a:rPr lang="fr-BE" sz="2400" b="1" cap="small" spc="3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la clôture du scrutin</a:t>
            </a:r>
          </a:p>
        </p:txBody>
      </p:sp>
      <p:sp>
        <p:nvSpPr>
          <p:cNvPr id="6" name="Espace réservé du contenu 2"/>
          <p:cNvSpPr>
            <a:spLocks noGrp="1"/>
          </p:cNvSpPr>
          <p:nvPr>
            <p:ph idx="1"/>
          </p:nvPr>
        </p:nvSpPr>
        <p:spPr>
          <a:xfrm>
            <a:off x="789115" y="1610575"/>
            <a:ext cx="10994813" cy="5247425"/>
          </a:xfrm>
        </p:spPr>
        <p:txBody>
          <a:bodyPr>
            <a:normAutofit/>
          </a:bodyPr>
          <a:lstStyle/>
          <a:p>
            <a:pPr marL="0" indent="0">
              <a:buNone/>
            </a:pPr>
            <a:r>
              <a:rPr lang="fr-BE" sz="2400" b="1" dirty="0"/>
              <a:t>Résumé de la transmission de documents et </a:t>
            </a:r>
            <a:r>
              <a:rPr lang="fr-BE" sz="2400" b="1" dirty="0" smtClean="0"/>
              <a:t>paquets</a:t>
            </a:r>
          </a:p>
          <a:p>
            <a:pPr marL="0" indent="0">
              <a:buNone/>
            </a:pPr>
            <a:endParaRPr lang="fr-BE" sz="1100" dirty="0" smtClean="0"/>
          </a:p>
          <a:p>
            <a:pPr marL="0" indent="0">
              <a:buNone/>
            </a:pPr>
            <a:r>
              <a:rPr lang="fr-BE" sz="1800" b="1" dirty="0" smtClean="0"/>
              <a:t>La commune reçoit :</a:t>
            </a:r>
          </a:p>
          <a:p>
            <a:r>
              <a:rPr lang="fr-BE" sz="1800" dirty="0" smtClean="0"/>
              <a:t>L'urne</a:t>
            </a:r>
            <a:endParaRPr lang="fr-BE" sz="1800" dirty="0"/>
          </a:p>
          <a:p>
            <a:r>
              <a:rPr lang="fr-BE" sz="1800" dirty="0" smtClean="0"/>
              <a:t>L’enveloppe </a:t>
            </a:r>
            <a:r>
              <a:rPr lang="fr-BE" sz="1800" dirty="0"/>
              <a:t>contenant le papier électoral non employé </a:t>
            </a:r>
          </a:p>
          <a:p>
            <a:r>
              <a:rPr lang="fr-BE" sz="1800" dirty="0" smtClean="0"/>
              <a:t>Les </a:t>
            </a:r>
            <a:r>
              <a:rPr lang="fr-BE" sz="1800" dirty="0"/>
              <a:t>cartes à </a:t>
            </a:r>
            <a:r>
              <a:rPr lang="fr-BE" sz="1800" dirty="0" smtClean="0"/>
              <a:t>puce</a:t>
            </a:r>
          </a:p>
          <a:p>
            <a:r>
              <a:rPr lang="fr-BE" sz="1800" dirty="0" smtClean="0"/>
              <a:t>L’enveloppe </a:t>
            </a:r>
            <a:r>
              <a:rPr lang="fr-BE" sz="1800" dirty="0"/>
              <a:t>contenant la troisième liste de pointage vierge à des fins de consultation par les </a:t>
            </a:r>
            <a:r>
              <a:rPr lang="fr-BE" sz="1800" dirty="0" smtClean="0"/>
              <a:t>électeurs</a:t>
            </a:r>
          </a:p>
          <a:p>
            <a:endParaRPr lang="fr-BE" sz="1800" dirty="0"/>
          </a:p>
          <a:p>
            <a:pPr marL="0" indent="0">
              <a:buNone/>
            </a:pPr>
            <a:r>
              <a:rPr lang="fr-BE" sz="1800" b="1" dirty="0"/>
              <a:t>Le juge de </a:t>
            </a:r>
            <a:r>
              <a:rPr lang="fr-BE" sz="1800" b="1" dirty="0" smtClean="0"/>
              <a:t>paix/tribunal </a:t>
            </a:r>
            <a:r>
              <a:rPr lang="fr-BE" sz="1800" b="1" dirty="0"/>
              <a:t>de première instance du canton judiciaire de la </a:t>
            </a:r>
            <a:r>
              <a:rPr lang="fr-BE" sz="1800" b="1" dirty="0" smtClean="0"/>
              <a:t>commune reçoit :</a:t>
            </a:r>
          </a:p>
          <a:p>
            <a:r>
              <a:rPr lang="fr-BE" sz="1800" dirty="0" smtClean="0"/>
              <a:t>L’enveloppe </a:t>
            </a:r>
            <a:r>
              <a:rPr lang="fr-BE" sz="1800" dirty="0"/>
              <a:t>contenant la liste de pointage qui est utilisée comme relevé des électeurs absents + les </a:t>
            </a:r>
            <a:r>
              <a:rPr lang="fr-BE" sz="1800" dirty="0" smtClean="0"/>
              <a:t>justificatifs</a:t>
            </a:r>
            <a:endParaRPr lang="fr-BE" sz="1800" dirty="0"/>
          </a:p>
          <a:p>
            <a:r>
              <a:rPr lang="fr-BE" sz="1800" dirty="0" smtClean="0"/>
              <a:t>Le </a:t>
            </a:r>
            <a:r>
              <a:rPr lang="fr-BE" sz="1800" dirty="0"/>
              <a:t>relevé des assesseurs </a:t>
            </a:r>
            <a:r>
              <a:rPr lang="fr-BE" sz="1800" dirty="0" smtClean="0"/>
              <a:t>absents</a:t>
            </a:r>
            <a:endParaRPr lang="fr-BE" sz="1800" dirty="0"/>
          </a:p>
          <a:p>
            <a:r>
              <a:rPr lang="fr-BE" sz="1800" dirty="0" smtClean="0"/>
              <a:t>Le </a:t>
            </a:r>
            <a:r>
              <a:rPr lang="fr-BE" sz="1800" dirty="0"/>
              <a:t>relevé des électeurs admis au vote</a:t>
            </a:r>
          </a:p>
          <a:p>
            <a:r>
              <a:rPr lang="fr-BE" sz="1800" dirty="0" smtClean="0"/>
              <a:t>L’enveloppe </a:t>
            </a:r>
            <a:r>
              <a:rPr lang="fr-BE" sz="1800" dirty="0"/>
              <a:t>contenant les </a:t>
            </a:r>
            <a:r>
              <a:rPr lang="fr-BE" sz="1800" dirty="0" smtClean="0"/>
              <a:t>procurations </a:t>
            </a:r>
          </a:p>
          <a:p>
            <a:endParaRPr lang="fr-BE" sz="1800" dirty="0"/>
          </a:p>
        </p:txBody>
      </p:sp>
      <p:sp>
        <p:nvSpPr>
          <p:cNvPr id="3" name="Espace réservé du numéro de diapositive 2"/>
          <p:cNvSpPr>
            <a:spLocks noGrp="1"/>
          </p:cNvSpPr>
          <p:nvPr>
            <p:ph type="sldNum" sz="quarter" idx="12"/>
          </p:nvPr>
        </p:nvSpPr>
        <p:spPr/>
        <p:txBody>
          <a:bodyPr/>
          <a:lstStyle/>
          <a:p>
            <a:fld id="{2F7BF293-AAF6-49FC-B1CF-E9CB23417874}" type="slidenum">
              <a:rPr lang="fr-BE" smtClean="0"/>
              <a:t>40</a:t>
            </a:fld>
            <a:endParaRPr lang="fr-BE"/>
          </a:p>
        </p:txBody>
      </p:sp>
    </p:spTree>
    <p:extLst>
      <p:ext uri="{BB962C8B-B14F-4D97-AF65-F5344CB8AC3E}">
        <p14:creationId xmlns:p14="http://schemas.microsoft.com/office/powerpoint/2010/main" val="354885663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Content Placeholder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28722" y="519282"/>
            <a:ext cx="10515600" cy="947269"/>
          </a:xfrm>
          <a:prstGeom prst="rect">
            <a:avLst/>
          </a:prstGeom>
        </p:spPr>
      </p:pic>
      <p:sp>
        <p:nvSpPr>
          <p:cNvPr id="10" name="Titre 1"/>
          <p:cNvSpPr txBox="1">
            <a:spLocks/>
          </p:cNvSpPr>
          <p:nvPr/>
        </p:nvSpPr>
        <p:spPr>
          <a:xfrm>
            <a:off x="2171723" y="663307"/>
            <a:ext cx="9157646" cy="65921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BE" sz="2400" b="1" cap="small" spc="3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fr-BE" sz="2400" b="1" cap="small" spc="3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Après </a:t>
            </a:r>
            <a:r>
              <a:rPr lang="fr-BE" sz="2400" b="1" cap="small" spc="3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la clôture du scrutin</a:t>
            </a:r>
          </a:p>
        </p:txBody>
      </p:sp>
      <p:sp>
        <p:nvSpPr>
          <p:cNvPr id="6" name="Espace réservé du contenu 2"/>
          <p:cNvSpPr>
            <a:spLocks noGrp="1"/>
          </p:cNvSpPr>
          <p:nvPr>
            <p:ph idx="1"/>
          </p:nvPr>
        </p:nvSpPr>
        <p:spPr>
          <a:xfrm>
            <a:off x="838199" y="1825625"/>
            <a:ext cx="10994813" cy="4351338"/>
          </a:xfrm>
        </p:spPr>
        <p:txBody>
          <a:bodyPr>
            <a:normAutofit/>
          </a:bodyPr>
          <a:lstStyle/>
          <a:p>
            <a:pPr marL="0" indent="0">
              <a:buNone/>
            </a:pPr>
            <a:r>
              <a:rPr lang="fr-BE" sz="2600" b="1" dirty="0" smtClean="0"/>
              <a:t>Jetons de présence</a:t>
            </a:r>
          </a:p>
          <a:p>
            <a:endParaRPr lang="fr-BE" sz="2400" dirty="0" smtClean="0"/>
          </a:p>
          <a:p>
            <a:pPr>
              <a:lnSpc>
                <a:spcPct val="150000"/>
              </a:lnSpc>
            </a:pPr>
            <a:r>
              <a:rPr lang="fr-BE" sz="2200" dirty="0" smtClean="0"/>
              <a:t>Président : </a:t>
            </a:r>
            <a:r>
              <a:rPr lang="fr-BE" sz="2200" dirty="0"/>
              <a:t>6</a:t>
            </a:r>
            <a:r>
              <a:rPr lang="fr-BE" sz="2200" dirty="0" smtClean="0"/>
              <a:t>0 €</a:t>
            </a:r>
          </a:p>
          <a:p>
            <a:pPr marL="266700" indent="0">
              <a:lnSpc>
                <a:spcPct val="150000"/>
              </a:lnSpc>
              <a:buNone/>
            </a:pPr>
            <a:r>
              <a:rPr lang="fr-BE" sz="2200" dirty="0" smtClean="0"/>
              <a:t>Assesseurs et secrétaire : 37,50 €</a:t>
            </a:r>
          </a:p>
          <a:p>
            <a:pPr>
              <a:lnSpc>
                <a:spcPct val="150000"/>
              </a:lnSpc>
            </a:pPr>
            <a:r>
              <a:rPr lang="fr-BE" sz="2200" dirty="0"/>
              <a:t>Demandez à chaque membre de contrôler minutieusement les données mentionnées, plus particulièrement le </a:t>
            </a:r>
            <a:r>
              <a:rPr lang="fr-BE" sz="2200" dirty="0" smtClean="0"/>
              <a:t>numéro </a:t>
            </a:r>
            <a:r>
              <a:rPr lang="fr-BE" sz="2200" dirty="0"/>
              <a:t>de compte</a:t>
            </a:r>
            <a:endParaRPr lang="fr-BE" sz="2200" dirty="0" smtClean="0"/>
          </a:p>
        </p:txBody>
      </p:sp>
      <p:pic>
        <p:nvPicPr>
          <p:cNvPr id="2050" name="Picture 2" descr="Illustration de concept de pièces en euros"/>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727545" y="1466550"/>
            <a:ext cx="2509309" cy="2509309"/>
          </a:xfrm>
          <a:prstGeom prst="rect">
            <a:avLst/>
          </a:prstGeom>
          <a:noFill/>
          <a:extLst>
            <a:ext uri="{909E8E84-426E-40DD-AFC4-6F175D3DCCD1}">
              <a14:hiddenFill xmlns:a14="http://schemas.microsoft.com/office/drawing/2010/main">
                <a:solidFill>
                  <a:srgbClr val="FFFFFF"/>
                </a:solidFill>
              </a14:hiddenFill>
            </a:ext>
          </a:extLst>
        </p:spPr>
      </p:pic>
      <p:sp>
        <p:nvSpPr>
          <p:cNvPr id="2" name="Espace réservé du numéro de diapositive 1"/>
          <p:cNvSpPr>
            <a:spLocks noGrp="1"/>
          </p:cNvSpPr>
          <p:nvPr>
            <p:ph type="sldNum" sz="quarter" idx="12"/>
          </p:nvPr>
        </p:nvSpPr>
        <p:spPr/>
        <p:txBody>
          <a:bodyPr/>
          <a:lstStyle/>
          <a:p>
            <a:fld id="{2F7BF293-AAF6-49FC-B1CF-E9CB23417874}" type="slidenum">
              <a:rPr lang="fr-BE" smtClean="0"/>
              <a:t>41</a:t>
            </a:fld>
            <a:endParaRPr lang="fr-BE"/>
          </a:p>
        </p:txBody>
      </p:sp>
    </p:spTree>
    <p:extLst>
      <p:ext uri="{BB962C8B-B14F-4D97-AF65-F5344CB8AC3E}">
        <p14:creationId xmlns:p14="http://schemas.microsoft.com/office/powerpoint/2010/main" val="358178234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Content Placeholder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28722" y="519282"/>
            <a:ext cx="10515600" cy="947269"/>
          </a:xfrm>
          <a:prstGeom prst="rect">
            <a:avLst/>
          </a:prstGeom>
        </p:spPr>
      </p:pic>
      <p:sp>
        <p:nvSpPr>
          <p:cNvPr id="10" name="Titre 1"/>
          <p:cNvSpPr txBox="1">
            <a:spLocks/>
          </p:cNvSpPr>
          <p:nvPr/>
        </p:nvSpPr>
        <p:spPr>
          <a:xfrm>
            <a:off x="2171723" y="663307"/>
            <a:ext cx="9157646" cy="65921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BE" sz="2400" b="1" cap="small" spc="3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fr-BE" sz="2400" b="1" cap="small" spc="3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Après </a:t>
            </a:r>
            <a:r>
              <a:rPr lang="fr-BE" sz="2400" b="1" cap="small" spc="3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la clôture du scrutin</a:t>
            </a:r>
          </a:p>
        </p:txBody>
      </p:sp>
      <p:sp>
        <p:nvSpPr>
          <p:cNvPr id="6" name="Espace réservé du contenu 2"/>
          <p:cNvSpPr>
            <a:spLocks noGrp="1"/>
          </p:cNvSpPr>
          <p:nvPr>
            <p:ph idx="1"/>
          </p:nvPr>
        </p:nvSpPr>
        <p:spPr>
          <a:xfrm>
            <a:off x="852266" y="1610576"/>
            <a:ext cx="10994813" cy="4983138"/>
          </a:xfrm>
        </p:spPr>
        <p:txBody>
          <a:bodyPr>
            <a:normAutofit/>
          </a:bodyPr>
          <a:lstStyle/>
          <a:p>
            <a:pPr marL="0" indent="0">
              <a:buNone/>
            </a:pPr>
            <a:r>
              <a:rPr lang="fr-BE" sz="2400" b="1" dirty="0" smtClean="0"/>
              <a:t>Frais de déplacement</a:t>
            </a:r>
            <a:endParaRPr lang="fr-BE" sz="2000" dirty="0" smtClean="0"/>
          </a:p>
          <a:p>
            <a:pPr marL="0" indent="0">
              <a:buNone/>
            </a:pPr>
            <a:endParaRPr lang="fr-BE" sz="2200" dirty="0" smtClean="0"/>
          </a:p>
          <a:p>
            <a:r>
              <a:rPr lang="fr-BE" sz="2200" dirty="0" smtClean="0"/>
              <a:t>Les </a:t>
            </a:r>
            <a:r>
              <a:rPr lang="fr-BE" sz="2200" dirty="0"/>
              <a:t>membres des bureaux électoraux ont droit à une indemnité de déplacement lorsqu'ils siègent dans une commune où ils ne sont inscrits pas </a:t>
            </a:r>
            <a:r>
              <a:rPr lang="fr-BE" sz="2200" dirty="0" smtClean="0"/>
              <a:t>aux registres </a:t>
            </a:r>
            <a:r>
              <a:rPr lang="fr-BE" sz="2200" dirty="0"/>
              <a:t>de la </a:t>
            </a:r>
            <a:r>
              <a:rPr lang="fr-BE" sz="2200" dirty="0" smtClean="0"/>
              <a:t>population</a:t>
            </a:r>
          </a:p>
          <a:p>
            <a:pPr marL="0" indent="0">
              <a:buNone/>
            </a:pPr>
            <a:endParaRPr lang="fr-BE" sz="2200" dirty="0"/>
          </a:p>
          <a:p>
            <a:r>
              <a:rPr lang="fr-BE" sz="2200" dirty="0" smtClean="0"/>
              <a:t>En </a:t>
            </a:r>
            <a:r>
              <a:rPr lang="fr-BE" sz="2200" dirty="0"/>
              <a:t>outre, le président ou l'assesseur a droit à une indemnité pour les déplacements </a:t>
            </a:r>
            <a:r>
              <a:rPr lang="fr-BE" sz="2200" dirty="0" smtClean="0"/>
              <a:t>dans le cadre de ses fonctions</a:t>
            </a:r>
          </a:p>
          <a:p>
            <a:pPr marL="0" indent="0">
              <a:buNone/>
            </a:pPr>
            <a:endParaRPr lang="fr-BE" sz="2200" dirty="0"/>
          </a:p>
          <a:p>
            <a:r>
              <a:rPr lang="fr-BE" sz="2200" dirty="0" smtClean="0"/>
              <a:t>À demander </a:t>
            </a:r>
            <a:r>
              <a:rPr lang="fr-BE" sz="2200" dirty="0"/>
              <a:t>en </a:t>
            </a:r>
            <a:r>
              <a:rPr lang="fr-BE" sz="2200" dirty="0" smtClean="0"/>
              <a:t>ligne à partir du 10 juin 2024</a:t>
            </a:r>
          </a:p>
          <a:p>
            <a:pPr marL="266700" indent="-84138">
              <a:buNone/>
            </a:pPr>
            <a:r>
              <a:rPr lang="fr-BE" sz="2200" dirty="0" smtClean="0"/>
              <a:t>(</a:t>
            </a:r>
            <a:r>
              <a:rPr lang="fr-BE" sz="2200" dirty="0" smtClean="0">
                <a:hlinkClick r:id="rId3"/>
              </a:rPr>
              <a:t>https</a:t>
            </a:r>
            <a:r>
              <a:rPr lang="fr-BE" sz="2200" dirty="0">
                <a:hlinkClick r:id="rId3"/>
              </a:rPr>
              <a:t>://</a:t>
            </a:r>
            <a:r>
              <a:rPr lang="fr-BE" sz="2200" dirty="0" smtClean="0">
                <a:hlinkClick r:id="rId3"/>
              </a:rPr>
              <a:t>elections.fgov.be/intervenants/frais-de-deplacement</a:t>
            </a:r>
            <a:r>
              <a:rPr lang="fr-BE" sz="2200" dirty="0" smtClean="0"/>
              <a:t>)</a:t>
            </a:r>
            <a:endParaRPr lang="fr-BE" sz="2200" dirty="0"/>
          </a:p>
          <a:p>
            <a:pPr marL="0" indent="0">
              <a:buNone/>
            </a:pPr>
            <a:endParaRPr lang="fr-BE" sz="2200" dirty="0" smtClean="0"/>
          </a:p>
        </p:txBody>
      </p:sp>
      <p:sp>
        <p:nvSpPr>
          <p:cNvPr id="2" name="Espace réservé du numéro de diapositive 1"/>
          <p:cNvSpPr>
            <a:spLocks noGrp="1"/>
          </p:cNvSpPr>
          <p:nvPr>
            <p:ph type="sldNum" sz="quarter" idx="12"/>
          </p:nvPr>
        </p:nvSpPr>
        <p:spPr/>
        <p:txBody>
          <a:bodyPr/>
          <a:lstStyle/>
          <a:p>
            <a:fld id="{2F7BF293-AAF6-49FC-B1CF-E9CB23417874}" type="slidenum">
              <a:rPr lang="fr-BE" smtClean="0"/>
              <a:t>42</a:t>
            </a:fld>
            <a:endParaRPr lang="fr-BE"/>
          </a:p>
        </p:txBody>
      </p:sp>
    </p:spTree>
    <p:extLst>
      <p:ext uri="{BB962C8B-B14F-4D97-AF65-F5344CB8AC3E}">
        <p14:creationId xmlns:p14="http://schemas.microsoft.com/office/powerpoint/2010/main" val="392293598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Content Placeholder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28722" y="519282"/>
            <a:ext cx="10515600" cy="947269"/>
          </a:xfrm>
          <a:prstGeom prst="rect">
            <a:avLst/>
          </a:prstGeom>
        </p:spPr>
      </p:pic>
      <p:sp>
        <p:nvSpPr>
          <p:cNvPr id="10" name="Titre 1"/>
          <p:cNvSpPr txBox="1">
            <a:spLocks/>
          </p:cNvSpPr>
          <p:nvPr/>
        </p:nvSpPr>
        <p:spPr>
          <a:xfrm>
            <a:off x="2171723" y="663307"/>
            <a:ext cx="9157646" cy="65921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BE" sz="2400" b="1" cap="small" spc="3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fr-BE" sz="2400" b="1" cap="small" spc="3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Après </a:t>
            </a:r>
            <a:r>
              <a:rPr lang="fr-BE" sz="2400" b="1" cap="small" spc="3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la clôture du scrutin</a:t>
            </a:r>
          </a:p>
        </p:txBody>
      </p:sp>
      <p:sp>
        <p:nvSpPr>
          <p:cNvPr id="6" name="Espace réservé du contenu 2"/>
          <p:cNvSpPr>
            <a:spLocks noGrp="1"/>
          </p:cNvSpPr>
          <p:nvPr>
            <p:ph idx="1"/>
          </p:nvPr>
        </p:nvSpPr>
        <p:spPr>
          <a:xfrm>
            <a:off x="838199" y="1825625"/>
            <a:ext cx="10994813" cy="4983138"/>
          </a:xfrm>
        </p:spPr>
        <p:txBody>
          <a:bodyPr>
            <a:normAutofit/>
          </a:bodyPr>
          <a:lstStyle/>
          <a:p>
            <a:pPr marL="0" indent="0">
              <a:buNone/>
            </a:pPr>
            <a:r>
              <a:rPr lang="fr-BE" sz="2400" b="1" dirty="0" smtClean="0"/>
              <a:t>Police d’assurance</a:t>
            </a:r>
            <a:endParaRPr lang="fr-BE" sz="2000" dirty="0" smtClean="0"/>
          </a:p>
          <a:p>
            <a:pPr marL="0" indent="0">
              <a:buNone/>
            </a:pPr>
            <a:endParaRPr lang="fr-BE" sz="2200" dirty="0" smtClean="0"/>
          </a:p>
          <a:p>
            <a:pPr marL="0" indent="0">
              <a:buNone/>
            </a:pPr>
            <a:r>
              <a:rPr lang="fr-BE" sz="2000" dirty="0" smtClean="0"/>
              <a:t>Couvre :</a:t>
            </a:r>
          </a:p>
          <a:p>
            <a:pPr>
              <a:lnSpc>
                <a:spcPct val="150000"/>
              </a:lnSpc>
            </a:pPr>
            <a:r>
              <a:rPr lang="fr-BE" sz="2000" dirty="0" smtClean="0"/>
              <a:t>Les </a:t>
            </a:r>
            <a:r>
              <a:rPr lang="fr-BE" sz="2000" dirty="0"/>
              <a:t>dommages corporels résultant des accidents survenus aux membres des bureaux électoraux dans </a:t>
            </a:r>
            <a:r>
              <a:rPr lang="fr-BE" sz="2000" dirty="0" smtClean="0"/>
              <a:t>l'accomplissement </a:t>
            </a:r>
            <a:r>
              <a:rPr lang="fr-BE" sz="2000" dirty="0"/>
              <a:t>de leur mission ou sur le chemin aller-retour de leur résidence principale au lieu de réunion de leur </a:t>
            </a:r>
            <a:r>
              <a:rPr lang="fr-BE" sz="2000" dirty="0" smtClean="0"/>
              <a:t>bureau</a:t>
            </a:r>
          </a:p>
          <a:p>
            <a:pPr>
              <a:lnSpc>
                <a:spcPct val="150000"/>
              </a:lnSpc>
            </a:pPr>
            <a:r>
              <a:rPr lang="fr-BE" sz="2000" dirty="0" smtClean="0"/>
              <a:t>La responsabilité </a:t>
            </a:r>
            <a:r>
              <a:rPr lang="fr-BE" sz="2000" dirty="0"/>
              <a:t>civile résultant des dommages causés par leur fait ou leur faute à des tiers dans l’exercice de leur mission ou sur le chemin aller-retour de leur résidence principale au lieu de réunion de leur </a:t>
            </a:r>
            <a:r>
              <a:rPr lang="fr-BE" sz="2000" dirty="0" smtClean="0"/>
              <a:t>bureau</a:t>
            </a:r>
            <a:endParaRPr lang="fr-BE" sz="2000" dirty="0"/>
          </a:p>
        </p:txBody>
      </p:sp>
      <p:sp>
        <p:nvSpPr>
          <p:cNvPr id="2" name="Espace réservé du numéro de diapositive 1"/>
          <p:cNvSpPr>
            <a:spLocks noGrp="1"/>
          </p:cNvSpPr>
          <p:nvPr>
            <p:ph type="sldNum" sz="quarter" idx="12"/>
          </p:nvPr>
        </p:nvSpPr>
        <p:spPr/>
        <p:txBody>
          <a:bodyPr/>
          <a:lstStyle/>
          <a:p>
            <a:fld id="{2F7BF293-AAF6-49FC-B1CF-E9CB23417874}" type="slidenum">
              <a:rPr lang="fr-BE" smtClean="0"/>
              <a:t>43</a:t>
            </a:fld>
            <a:endParaRPr lang="fr-BE"/>
          </a:p>
        </p:txBody>
      </p:sp>
    </p:spTree>
    <p:extLst>
      <p:ext uri="{BB962C8B-B14F-4D97-AF65-F5344CB8AC3E}">
        <p14:creationId xmlns:p14="http://schemas.microsoft.com/office/powerpoint/2010/main" val="162247679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Content Placeholder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28722" y="519282"/>
            <a:ext cx="10515600" cy="947269"/>
          </a:xfrm>
          <a:prstGeom prst="rect">
            <a:avLst/>
          </a:prstGeom>
        </p:spPr>
      </p:pic>
      <p:sp>
        <p:nvSpPr>
          <p:cNvPr id="10" name="Titre 1"/>
          <p:cNvSpPr txBox="1">
            <a:spLocks/>
          </p:cNvSpPr>
          <p:nvPr/>
        </p:nvSpPr>
        <p:spPr>
          <a:xfrm>
            <a:off x="2171723" y="663307"/>
            <a:ext cx="9157646" cy="65921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BE" sz="2400" b="1" cap="small" spc="3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Rapports avec l’électeur</a:t>
            </a:r>
          </a:p>
        </p:txBody>
      </p:sp>
      <p:sp>
        <p:nvSpPr>
          <p:cNvPr id="6" name="Espace réservé du contenu 2"/>
          <p:cNvSpPr>
            <a:spLocks noGrp="1"/>
          </p:cNvSpPr>
          <p:nvPr>
            <p:ph idx="1"/>
          </p:nvPr>
        </p:nvSpPr>
        <p:spPr>
          <a:xfrm>
            <a:off x="824131" y="2064777"/>
            <a:ext cx="10994813" cy="3386454"/>
          </a:xfrm>
        </p:spPr>
        <p:txBody>
          <a:bodyPr>
            <a:normAutofit/>
          </a:bodyPr>
          <a:lstStyle/>
          <a:p>
            <a:r>
              <a:rPr lang="fr-BE" sz="2200" dirty="0" smtClean="0"/>
              <a:t>Impartialité </a:t>
            </a:r>
            <a:r>
              <a:rPr lang="fr-BE" sz="2200" dirty="0"/>
              <a:t>politique absolue des membres dans le local de vote</a:t>
            </a:r>
          </a:p>
          <a:p>
            <a:r>
              <a:rPr lang="fr-BE" sz="2200" dirty="0"/>
              <a:t>Exécution de la mission dans le calme et avec politesse</a:t>
            </a:r>
          </a:p>
          <a:p>
            <a:r>
              <a:rPr lang="fr-BE" sz="2200" dirty="0"/>
              <a:t>Disponibilité de chaises en cas de demande de </a:t>
            </a:r>
            <a:r>
              <a:rPr lang="fr-BE" sz="2200" dirty="0" smtClean="0"/>
              <a:t>l’électeur (personnes âgées, personnes avec un handicap,…)</a:t>
            </a:r>
            <a:endParaRPr lang="fr-BE" sz="2200" dirty="0"/>
          </a:p>
          <a:p>
            <a:r>
              <a:rPr lang="fr-BE" sz="2200" dirty="0" smtClean="0"/>
              <a:t>Aide et communication adaptée </a:t>
            </a:r>
            <a:r>
              <a:rPr lang="fr-BE" sz="2200" dirty="0"/>
              <a:t>aux électeurs porteur d’un </a:t>
            </a:r>
            <a:r>
              <a:rPr lang="fr-BE" sz="2200" dirty="0" smtClean="0"/>
              <a:t>handicap</a:t>
            </a:r>
            <a:endParaRPr lang="fr-BE" sz="2200" dirty="0"/>
          </a:p>
        </p:txBody>
      </p:sp>
      <p:sp>
        <p:nvSpPr>
          <p:cNvPr id="2" name="Espace réservé du numéro de diapositive 1"/>
          <p:cNvSpPr>
            <a:spLocks noGrp="1"/>
          </p:cNvSpPr>
          <p:nvPr>
            <p:ph type="sldNum" sz="quarter" idx="12"/>
          </p:nvPr>
        </p:nvSpPr>
        <p:spPr/>
        <p:txBody>
          <a:bodyPr/>
          <a:lstStyle/>
          <a:p>
            <a:fld id="{2F7BF293-AAF6-49FC-B1CF-E9CB23417874}" type="slidenum">
              <a:rPr lang="fr-BE" smtClean="0"/>
              <a:t>44</a:t>
            </a:fld>
            <a:endParaRPr lang="fr-BE"/>
          </a:p>
        </p:txBody>
      </p:sp>
    </p:spTree>
    <p:extLst>
      <p:ext uri="{BB962C8B-B14F-4D97-AF65-F5344CB8AC3E}">
        <p14:creationId xmlns:p14="http://schemas.microsoft.com/office/powerpoint/2010/main" val="501847129"/>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contenu 2"/>
          <p:cNvSpPr>
            <a:spLocks noGrp="1"/>
          </p:cNvSpPr>
          <p:nvPr>
            <p:ph idx="1"/>
          </p:nvPr>
        </p:nvSpPr>
        <p:spPr>
          <a:xfrm>
            <a:off x="838199" y="1825626"/>
            <a:ext cx="10994813" cy="4530724"/>
          </a:xfrm>
        </p:spPr>
        <p:txBody>
          <a:bodyPr>
            <a:normAutofit/>
          </a:bodyPr>
          <a:lstStyle/>
          <a:p>
            <a:pPr marL="0" indent="0">
              <a:buNone/>
            </a:pPr>
            <a:r>
              <a:rPr lang="fr-BE" sz="2600" b="1" dirty="0"/>
              <a:t>Rapports avec </a:t>
            </a:r>
            <a:r>
              <a:rPr lang="fr-BE" sz="2600" b="1" dirty="0" smtClean="0"/>
              <a:t>l’électeur : recommandations dans le manuel</a:t>
            </a:r>
          </a:p>
          <a:p>
            <a:pPr marL="0" indent="0">
              <a:buNone/>
            </a:pPr>
            <a:endParaRPr lang="fr-BE" sz="2600" b="1" dirty="0" smtClean="0"/>
          </a:p>
          <a:p>
            <a:pPr marL="0" indent="0" algn="ctr">
              <a:buNone/>
            </a:pPr>
            <a:r>
              <a:rPr lang="fr-BE" sz="3600" dirty="0" smtClean="0"/>
              <a:t>Comment…</a:t>
            </a:r>
          </a:p>
        </p:txBody>
      </p:sp>
      <p:graphicFrame>
        <p:nvGraphicFramePr>
          <p:cNvPr id="7" name="Espace réservé du contenu 1"/>
          <p:cNvGraphicFramePr>
            <a:graphicFrameLocks/>
          </p:cNvGraphicFramePr>
          <p:nvPr>
            <p:extLst>
              <p:ext uri="{D42A27DB-BD31-4B8C-83A1-F6EECF244321}">
                <p14:modId xmlns:p14="http://schemas.microsoft.com/office/powerpoint/2010/main" val="3632657633"/>
              </p:ext>
            </p:extLst>
          </p:nvPr>
        </p:nvGraphicFramePr>
        <p:xfrm>
          <a:off x="1704349" y="3485978"/>
          <a:ext cx="9262511" cy="236727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Espace réservé du numéro de diapositive 1"/>
          <p:cNvSpPr>
            <a:spLocks noGrp="1"/>
          </p:cNvSpPr>
          <p:nvPr>
            <p:ph type="sldNum" sz="quarter" idx="12"/>
          </p:nvPr>
        </p:nvSpPr>
        <p:spPr/>
        <p:txBody>
          <a:bodyPr/>
          <a:lstStyle/>
          <a:p>
            <a:fld id="{2F7BF293-AAF6-49FC-B1CF-E9CB23417874}" type="slidenum">
              <a:rPr lang="fr-BE" smtClean="0"/>
              <a:t>45</a:t>
            </a:fld>
            <a:endParaRPr lang="fr-BE"/>
          </a:p>
        </p:txBody>
      </p:sp>
      <p:pic>
        <p:nvPicPr>
          <p:cNvPr id="8" name="Content Placeholder 2"/>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028722" y="519282"/>
            <a:ext cx="10515600" cy="947269"/>
          </a:xfrm>
          <a:prstGeom prst="rect">
            <a:avLst/>
          </a:prstGeom>
        </p:spPr>
      </p:pic>
      <p:sp>
        <p:nvSpPr>
          <p:cNvPr id="11" name="Titre 1"/>
          <p:cNvSpPr txBox="1">
            <a:spLocks/>
          </p:cNvSpPr>
          <p:nvPr/>
        </p:nvSpPr>
        <p:spPr>
          <a:xfrm>
            <a:off x="2171723" y="663307"/>
            <a:ext cx="9157646" cy="65921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BE" sz="2400" b="1" cap="small" spc="3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Rapports avec l’électeur</a:t>
            </a:r>
          </a:p>
        </p:txBody>
      </p:sp>
    </p:spTree>
    <p:extLst>
      <p:ext uri="{BB962C8B-B14F-4D97-AF65-F5344CB8AC3E}">
        <p14:creationId xmlns:p14="http://schemas.microsoft.com/office/powerpoint/2010/main" val="352421923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232609" y="974036"/>
            <a:ext cx="11726777" cy="3458818"/>
          </a:xfrm>
          <a:prstGeom prst="rect">
            <a:avLst/>
          </a:prstGeom>
          <a:noFill/>
          <a:ln w="1270">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13" name="ZoneTexte 12"/>
          <p:cNvSpPr txBox="1"/>
          <p:nvPr/>
        </p:nvSpPr>
        <p:spPr>
          <a:xfrm>
            <a:off x="1624893" y="2994423"/>
            <a:ext cx="8761445" cy="523220"/>
          </a:xfrm>
          <a:prstGeom prst="rect">
            <a:avLst/>
          </a:prstGeom>
          <a:noFill/>
        </p:spPr>
        <p:txBody>
          <a:bodyPr wrap="square" rtlCol="0">
            <a:spAutoFit/>
          </a:bodyPr>
          <a:lstStyle/>
          <a:p>
            <a:pPr algn="ctr"/>
            <a:r>
              <a:rPr lang="fr-BE" sz="2800" b="1" kern="1400" spc="600" dirty="0" smtClean="0">
                <a:solidFill>
                  <a:schemeClr val="tx1">
                    <a:lumMod val="85000"/>
                    <a:lumOff val="15000"/>
                  </a:schemeClr>
                </a:solidFill>
                <a:latin typeface="Arial" panose="020B0604020202020204" pitchFamily="34" charset="0"/>
                <a:cs typeface="Arial" panose="020B0604020202020204" pitchFamily="34" charset="0"/>
              </a:rPr>
              <a:t>www.elections.fgov.be </a:t>
            </a:r>
            <a:endParaRPr lang="fr-BE" sz="2800" b="1" kern="1400" spc="600" dirty="0">
              <a:solidFill>
                <a:schemeClr val="tx1">
                  <a:lumMod val="85000"/>
                  <a:lumOff val="15000"/>
                </a:schemeClr>
              </a:solidFill>
              <a:latin typeface="Arial" panose="020B0604020202020204" pitchFamily="34" charset="0"/>
              <a:cs typeface="Arial" panose="020B0604020202020204" pitchFamily="34" charset="0"/>
            </a:endParaRPr>
          </a:p>
        </p:txBody>
      </p:sp>
      <p:pic>
        <p:nvPicPr>
          <p:cNvPr id="19" name="Image 18"/>
          <p:cNvPicPr>
            <a:picLocks noChangeAspect="1"/>
          </p:cNvPicPr>
          <p:nvPr/>
        </p:nvPicPr>
        <p:blipFill>
          <a:blip r:embed="rId3"/>
          <a:stretch>
            <a:fillRect/>
          </a:stretch>
        </p:blipFill>
        <p:spPr>
          <a:xfrm>
            <a:off x="3916385" y="1116896"/>
            <a:ext cx="4178462" cy="1143002"/>
          </a:xfrm>
          <a:prstGeom prst="rect">
            <a:avLst/>
          </a:prstGeom>
        </p:spPr>
      </p:pic>
      <p:pic>
        <p:nvPicPr>
          <p:cNvPr id="20" name="Image 1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430000" y="6118302"/>
            <a:ext cx="529386" cy="490723"/>
          </a:xfrm>
          <a:prstGeom prst="rect">
            <a:avLst/>
          </a:prstGeom>
        </p:spPr>
      </p:pic>
      <p:sp>
        <p:nvSpPr>
          <p:cNvPr id="2" name="Espace réservé du numéro de diapositive 1"/>
          <p:cNvSpPr>
            <a:spLocks noGrp="1"/>
          </p:cNvSpPr>
          <p:nvPr>
            <p:ph type="sldNum" sz="quarter" idx="12"/>
          </p:nvPr>
        </p:nvSpPr>
        <p:spPr/>
        <p:txBody>
          <a:bodyPr/>
          <a:lstStyle/>
          <a:p>
            <a:fld id="{2F7BF293-AAF6-49FC-B1CF-E9CB23417874}" type="slidenum">
              <a:rPr lang="fr-BE" smtClean="0"/>
              <a:t>46</a:t>
            </a:fld>
            <a:endParaRPr lang="fr-BE"/>
          </a:p>
        </p:txBody>
      </p:sp>
    </p:spTree>
    <p:extLst>
      <p:ext uri="{BB962C8B-B14F-4D97-AF65-F5344CB8AC3E}">
        <p14:creationId xmlns:p14="http://schemas.microsoft.com/office/powerpoint/2010/main" val="40302136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Espace réservé du contenu 2"/>
          <p:cNvSpPr>
            <a:spLocks noGrp="1"/>
          </p:cNvSpPr>
          <p:nvPr>
            <p:ph idx="1"/>
          </p:nvPr>
        </p:nvSpPr>
        <p:spPr>
          <a:xfrm>
            <a:off x="1233918" y="1965762"/>
            <a:ext cx="8458179" cy="606997"/>
          </a:xfrm>
          <a:solidFill>
            <a:srgbClr val="ECF5E7"/>
          </a:solidFill>
        </p:spPr>
        <p:txBody>
          <a:bodyPr>
            <a:normAutofit fontScale="70000" lnSpcReduction="20000"/>
          </a:bodyPr>
          <a:lstStyle/>
          <a:p>
            <a:pPr marL="0" indent="0" algn="ctr">
              <a:buNone/>
            </a:pPr>
            <a:r>
              <a:rPr lang="fr-BE" sz="2400" u="sng" dirty="0"/>
              <a:t>Troisième exemplaire de la liste électorale</a:t>
            </a:r>
            <a:r>
              <a:rPr lang="fr-BE" sz="2400" dirty="0"/>
              <a:t> délivrée par la </a:t>
            </a:r>
            <a:r>
              <a:rPr lang="fr-BE" sz="2400" dirty="0" smtClean="0"/>
              <a:t>commune</a:t>
            </a:r>
          </a:p>
          <a:p>
            <a:pPr marL="0" indent="0" algn="ctr">
              <a:buNone/>
            </a:pPr>
            <a:r>
              <a:rPr lang="fr-BE" sz="2400" dirty="0" smtClean="0">
                <a:sym typeface="Wingdings" panose="05000000000000000000" pitchFamily="2" charset="2"/>
              </a:rPr>
              <a:t> </a:t>
            </a:r>
            <a:r>
              <a:rPr lang="fr-BE" sz="2400" dirty="0" smtClean="0"/>
              <a:t>consultable </a:t>
            </a:r>
            <a:r>
              <a:rPr lang="fr-BE" sz="2400" dirty="0"/>
              <a:t>par les électeurs </a:t>
            </a:r>
          </a:p>
          <a:p>
            <a:pPr marL="0" indent="0">
              <a:buNone/>
            </a:pPr>
            <a:endParaRPr lang="fr-BE" sz="2400" dirty="0" smtClean="0"/>
          </a:p>
          <a:p>
            <a:pPr marL="0" indent="0">
              <a:buNone/>
            </a:pPr>
            <a:endParaRPr lang="fr-BE" sz="2400" dirty="0" smtClean="0"/>
          </a:p>
          <a:p>
            <a:pPr marL="0" indent="0">
              <a:buNone/>
            </a:pPr>
            <a:endParaRPr lang="fr-BE" sz="2400" dirty="0"/>
          </a:p>
        </p:txBody>
      </p:sp>
      <p:sp>
        <p:nvSpPr>
          <p:cNvPr id="2" name="AutoShape 2" descr="Stockvector enveloppe mail | Adobe Stock"/>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nl-BE"/>
          </a:p>
        </p:txBody>
      </p:sp>
      <p:sp>
        <p:nvSpPr>
          <p:cNvPr id="6" name="AutoShape 6" descr="Open envelope icon. Outline open envelope vector icon for web design  isolated on white background Stock Vector Image &amp; Art - Alamy"/>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nl-BE"/>
          </a:p>
        </p:txBody>
      </p:sp>
      <p:pic>
        <p:nvPicPr>
          <p:cNvPr id="7" name="Afbeelding 6"/>
          <p:cNvPicPr>
            <a:picLocks noChangeAspect="1"/>
          </p:cNvPicPr>
          <p:nvPr/>
        </p:nvPicPr>
        <p:blipFill rotWithShape="1">
          <a:blip r:embed="rId2"/>
          <a:srcRect b="6873"/>
          <a:stretch/>
        </p:blipFill>
        <p:spPr>
          <a:xfrm>
            <a:off x="4828756" y="3281362"/>
            <a:ext cx="2621676" cy="2586875"/>
          </a:xfrm>
          <a:prstGeom prst="rect">
            <a:avLst/>
          </a:prstGeom>
        </p:spPr>
      </p:pic>
      <p:sp>
        <p:nvSpPr>
          <p:cNvPr id="3" name="Espace réservé du numéro de diapositive 2"/>
          <p:cNvSpPr>
            <a:spLocks noGrp="1"/>
          </p:cNvSpPr>
          <p:nvPr>
            <p:ph type="sldNum" sz="quarter" idx="12"/>
          </p:nvPr>
        </p:nvSpPr>
        <p:spPr/>
        <p:txBody>
          <a:bodyPr/>
          <a:lstStyle/>
          <a:p>
            <a:fld id="{2F7BF293-AAF6-49FC-B1CF-E9CB23417874}" type="slidenum">
              <a:rPr lang="fr-BE" smtClean="0"/>
              <a:t>5</a:t>
            </a:fld>
            <a:endParaRPr lang="fr-BE"/>
          </a:p>
        </p:txBody>
      </p:sp>
      <p:pic>
        <p:nvPicPr>
          <p:cNvPr id="11" name="Content Placeholder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8722" y="519282"/>
            <a:ext cx="10515600" cy="947269"/>
          </a:xfrm>
          <a:prstGeom prst="rect">
            <a:avLst/>
          </a:prstGeom>
        </p:spPr>
      </p:pic>
      <p:sp>
        <p:nvSpPr>
          <p:cNvPr id="12" name="Titre 1"/>
          <p:cNvSpPr txBox="1">
            <a:spLocks/>
          </p:cNvSpPr>
          <p:nvPr/>
        </p:nvSpPr>
        <p:spPr>
          <a:xfrm>
            <a:off x="2171723" y="663307"/>
            <a:ext cx="9157646" cy="65921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BE" sz="2400" b="1" cap="small" spc="3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Avant le scrutin</a:t>
            </a:r>
          </a:p>
        </p:txBody>
      </p:sp>
    </p:spTree>
    <p:extLst>
      <p:ext uri="{BB962C8B-B14F-4D97-AF65-F5344CB8AC3E}">
        <p14:creationId xmlns:p14="http://schemas.microsoft.com/office/powerpoint/2010/main" val="38069234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Content Placeholder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28722" y="519282"/>
            <a:ext cx="10515600" cy="947269"/>
          </a:xfrm>
          <a:prstGeom prst="rect">
            <a:avLst/>
          </a:prstGeom>
        </p:spPr>
      </p:pic>
      <p:sp>
        <p:nvSpPr>
          <p:cNvPr id="10" name="Titre 1"/>
          <p:cNvSpPr txBox="1">
            <a:spLocks/>
          </p:cNvSpPr>
          <p:nvPr/>
        </p:nvSpPr>
        <p:spPr>
          <a:xfrm>
            <a:off x="2171723" y="663307"/>
            <a:ext cx="9157646" cy="65921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BE" sz="2400" b="1" cap="small" spc="3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Avant le scrutin</a:t>
            </a:r>
          </a:p>
        </p:txBody>
      </p:sp>
      <p:graphicFrame>
        <p:nvGraphicFramePr>
          <p:cNvPr id="15" name="Espace réservé du contenu 9"/>
          <p:cNvGraphicFramePr>
            <a:graphicFrameLocks/>
          </p:cNvGraphicFramePr>
          <p:nvPr>
            <p:extLst>
              <p:ext uri="{D42A27DB-BD31-4B8C-83A1-F6EECF244321}">
                <p14:modId xmlns:p14="http://schemas.microsoft.com/office/powerpoint/2010/main" val="3622524173"/>
              </p:ext>
            </p:extLst>
          </p:nvPr>
        </p:nvGraphicFramePr>
        <p:xfrm>
          <a:off x="689407" y="1610576"/>
          <a:ext cx="10750118" cy="512837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Espace réservé du numéro de diapositive 1"/>
          <p:cNvSpPr>
            <a:spLocks noGrp="1"/>
          </p:cNvSpPr>
          <p:nvPr>
            <p:ph type="sldNum" sz="quarter" idx="12"/>
          </p:nvPr>
        </p:nvSpPr>
        <p:spPr/>
        <p:txBody>
          <a:bodyPr/>
          <a:lstStyle/>
          <a:p>
            <a:fld id="{2F7BF293-AAF6-49FC-B1CF-E9CB23417874}" type="slidenum">
              <a:rPr lang="fr-BE" smtClean="0"/>
              <a:t>6</a:t>
            </a:fld>
            <a:endParaRPr lang="fr-BE"/>
          </a:p>
        </p:txBody>
      </p:sp>
    </p:spTree>
    <p:extLst>
      <p:ext uri="{BB962C8B-B14F-4D97-AF65-F5344CB8AC3E}">
        <p14:creationId xmlns:p14="http://schemas.microsoft.com/office/powerpoint/2010/main" val="5037023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Content Placeholder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28722" y="519282"/>
            <a:ext cx="10515600" cy="947269"/>
          </a:xfrm>
          <a:prstGeom prst="rect">
            <a:avLst/>
          </a:prstGeom>
        </p:spPr>
      </p:pic>
      <p:sp>
        <p:nvSpPr>
          <p:cNvPr id="10" name="Titre 1"/>
          <p:cNvSpPr txBox="1">
            <a:spLocks/>
          </p:cNvSpPr>
          <p:nvPr/>
        </p:nvSpPr>
        <p:spPr>
          <a:xfrm>
            <a:off x="2171723" y="663307"/>
            <a:ext cx="9157646" cy="65921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BE" sz="2400" b="1" cap="small" spc="3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Avant le scrutin</a:t>
            </a:r>
          </a:p>
        </p:txBody>
      </p:sp>
      <p:sp>
        <p:nvSpPr>
          <p:cNvPr id="6" name="Espace réservé du contenu 2"/>
          <p:cNvSpPr>
            <a:spLocks noGrp="1"/>
          </p:cNvSpPr>
          <p:nvPr>
            <p:ph idx="1"/>
          </p:nvPr>
        </p:nvSpPr>
        <p:spPr>
          <a:xfrm>
            <a:off x="838200" y="1825625"/>
            <a:ext cx="10515600" cy="4351338"/>
          </a:xfrm>
        </p:spPr>
        <p:txBody>
          <a:bodyPr>
            <a:normAutofit/>
          </a:bodyPr>
          <a:lstStyle/>
          <a:p>
            <a:r>
              <a:rPr lang="fr-BE" sz="2400" dirty="0" smtClean="0"/>
              <a:t>Réception des clés USB :</a:t>
            </a:r>
          </a:p>
          <a:p>
            <a:pPr marL="877888" indent="-342900"/>
            <a:r>
              <a:rPr lang="fr-BE" sz="2000" dirty="0" smtClean="0"/>
              <a:t>une </a:t>
            </a:r>
            <a:r>
              <a:rPr lang="fr-BE" sz="2000" dirty="0"/>
              <a:t>enveloppe scellée contenant les clés USB avec le logiciel de </a:t>
            </a:r>
            <a:r>
              <a:rPr lang="fr-BE" sz="2000" dirty="0" smtClean="0"/>
              <a:t>vote</a:t>
            </a:r>
          </a:p>
          <a:p>
            <a:pPr marL="877888" indent="-342900"/>
            <a:r>
              <a:rPr lang="fr-BE" sz="2000" dirty="0" smtClean="0"/>
              <a:t>une </a:t>
            </a:r>
            <a:r>
              <a:rPr lang="fr-BE" sz="2000" dirty="0"/>
              <a:t>enveloppe scellée contenant le mot de passe pour les clés USB avec le logiciel de </a:t>
            </a:r>
            <a:r>
              <a:rPr lang="fr-BE" sz="2000" dirty="0" smtClean="0"/>
              <a:t>vote</a:t>
            </a:r>
            <a:endParaRPr lang="fr-BE" sz="2000" dirty="0"/>
          </a:p>
          <a:p>
            <a:pPr marL="0" indent="0" algn="ctr">
              <a:buNone/>
            </a:pPr>
            <a:r>
              <a:rPr lang="fr-BE" sz="2000" b="1" dirty="0" smtClean="0">
                <a:solidFill>
                  <a:srgbClr val="C00000"/>
                </a:solidFill>
                <a:sym typeface="Wingdings" panose="05000000000000000000" pitchFamily="2" charset="2"/>
              </a:rPr>
              <a:t>	 </a:t>
            </a:r>
            <a:r>
              <a:rPr lang="fr-BE" sz="2000" b="1" dirty="0">
                <a:solidFill>
                  <a:srgbClr val="C00000"/>
                </a:solidFill>
                <a:sym typeface="Wingdings" panose="05000000000000000000" pitchFamily="2" charset="2"/>
              </a:rPr>
              <a:t>Ne les ouvrez en aucun cas</a:t>
            </a:r>
            <a:r>
              <a:rPr lang="fr-BE" sz="2000" b="1" dirty="0" smtClean="0">
                <a:solidFill>
                  <a:srgbClr val="C00000"/>
                </a:solidFill>
                <a:sym typeface="Wingdings" panose="05000000000000000000" pitchFamily="2" charset="2"/>
              </a:rPr>
              <a:t>. À n’ouvrir que le jour de l’élection en présence du bureau constitué !</a:t>
            </a:r>
          </a:p>
          <a:p>
            <a:pPr marL="0" indent="0">
              <a:buNone/>
            </a:pPr>
            <a:endParaRPr lang="fr-BE" sz="2400" dirty="0" smtClean="0"/>
          </a:p>
          <a:p>
            <a:r>
              <a:rPr lang="fr-BE" sz="2400" dirty="0"/>
              <a:t>Le président du bureau principal de canton donne </a:t>
            </a:r>
            <a:r>
              <a:rPr lang="fr-BE" sz="2400" dirty="0" smtClean="0"/>
              <a:t>:</a:t>
            </a:r>
          </a:p>
          <a:p>
            <a:pPr lvl="1"/>
            <a:r>
              <a:rPr lang="fr-BE" sz="2000" dirty="0" smtClean="0"/>
              <a:t>Lieu </a:t>
            </a:r>
            <a:r>
              <a:rPr lang="fr-BE" sz="2000" dirty="0"/>
              <a:t>de remise des clés USB, des enveloppes et du matériel après le vote</a:t>
            </a:r>
            <a:endParaRPr lang="fr-BE" sz="1600" dirty="0" smtClean="0"/>
          </a:p>
        </p:txBody>
      </p:sp>
      <p:sp>
        <p:nvSpPr>
          <p:cNvPr id="2" name="Espace réservé du numéro de diapositive 1"/>
          <p:cNvSpPr>
            <a:spLocks noGrp="1"/>
          </p:cNvSpPr>
          <p:nvPr>
            <p:ph type="sldNum" sz="quarter" idx="12"/>
          </p:nvPr>
        </p:nvSpPr>
        <p:spPr/>
        <p:txBody>
          <a:bodyPr/>
          <a:lstStyle/>
          <a:p>
            <a:fld id="{2F7BF293-AAF6-49FC-B1CF-E9CB23417874}" type="slidenum">
              <a:rPr lang="fr-BE" smtClean="0"/>
              <a:t>7</a:t>
            </a:fld>
            <a:endParaRPr lang="fr-BE"/>
          </a:p>
        </p:txBody>
      </p:sp>
    </p:spTree>
    <p:extLst>
      <p:ext uri="{BB962C8B-B14F-4D97-AF65-F5344CB8AC3E}">
        <p14:creationId xmlns:p14="http://schemas.microsoft.com/office/powerpoint/2010/main" val="13972239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Content Placeholder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28722" y="519282"/>
            <a:ext cx="10515600" cy="947269"/>
          </a:xfrm>
          <a:prstGeom prst="rect">
            <a:avLst/>
          </a:prstGeom>
        </p:spPr>
      </p:pic>
      <p:sp>
        <p:nvSpPr>
          <p:cNvPr id="10" name="Titre 1"/>
          <p:cNvSpPr txBox="1">
            <a:spLocks/>
          </p:cNvSpPr>
          <p:nvPr/>
        </p:nvSpPr>
        <p:spPr>
          <a:xfrm>
            <a:off x="2171723" y="663307"/>
            <a:ext cx="9157646" cy="65921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BE" sz="2400" b="1" cap="small" spc="3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Avant le scrutin</a:t>
            </a:r>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2546875130"/>
              </p:ext>
            </p:extLst>
          </p:nvPr>
        </p:nvGraphicFramePr>
        <p:xfrm>
          <a:off x="1149048" y="2162649"/>
          <a:ext cx="10180321" cy="3497602"/>
        </p:xfrm>
        <a:graphic>
          <a:graphicData uri="http://schemas.openxmlformats.org/drawingml/2006/table">
            <a:tbl>
              <a:tblPr firstRow="1" firstCol="1" bandRow="1">
                <a:tableStyleId>{8799B23B-EC83-4686-B30A-512413B5E67A}</a:tableStyleId>
              </a:tblPr>
              <a:tblGrid>
                <a:gridCol w="714309">
                  <a:extLst>
                    <a:ext uri="{9D8B030D-6E8A-4147-A177-3AD203B41FA5}">
                      <a16:colId xmlns:a16="http://schemas.microsoft.com/office/drawing/2014/main" val="2563730973"/>
                    </a:ext>
                  </a:extLst>
                </a:gridCol>
                <a:gridCol w="1775193">
                  <a:extLst>
                    <a:ext uri="{9D8B030D-6E8A-4147-A177-3AD203B41FA5}">
                      <a16:colId xmlns:a16="http://schemas.microsoft.com/office/drawing/2014/main" val="2899119998"/>
                    </a:ext>
                  </a:extLst>
                </a:gridCol>
                <a:gridCol w="1628775">
                  <a:extLst>
                    <a:ext uri="{9D8B030D-6E8A-4147-A177-3AD203B41FA5}">
                      <a16:colId xmlns:a16="http://schemas.microsoft.com/office/drawing/2014/main" val="2766623021"/>
                    </a:ext>
                  </a:extLst>
                </a:gridCol>
                <a:gridCol w="1200150">
                  <a:extLst>
                    <a:ext uri="{9D8B030D-6E8A-4147-A177-3AD203B41FA5}">
                      <a16:colId xmlns:a16="http://schemas.microsoft.com/office/drawing/2014/main" val="3221762854"/>
                    </a:ext>
                  </a:extLst>
                </a:gridCol>
                <a:gridCol w="3086100">
                  <a:extLst>
                    <a:ext uri="{9D8B030D-6E8A-4147-A177-3AD203B41FA5}">
                      <a16:colId xmlns:a16="http://schemas.microsoft.com/office/drawing/2014/main" val="2313619495"/>
                    </a:ext>
                  </a:extLst>
                </a:gridCol>
                <a:gridCol w="1775794">
                  <a:extLst>
                    <a:ext uri="{9D8B030D-6E8A-4147-A177-3AD203B41FA5}">
                      <a16:colId xmlns:a16="http://schemas.microsoft.com/office/drawing/2014/main" val="1502903022"/>
                    </a:ext>
                  </a:extLst>
                </a:gridCol>
              </a:tblGrid>
              <a:tr h="373613">
                <a:tc>
                  <a:txBody>
                    <a:bodyPr/>
                    <a:lstStyle/>
                    <a:p>
                      <a:pPr algn="ctr">
                        <a:lnSpc>
                          <a:spcPct val="107000"/>
                        </a:lnSpc>
                        <a:spcAft>
                          <a:spcPts val="800"/>
                        </a:spcAft>
                      </a:pPr>
                      <a:r>
                        <a:rPr lang="fr-FR" sz="1600" spc="-10" dirty="0">
                          <a:effectLst/>
                        </a:rPr>
                        <a:t>Type</a:t>
                      </a:r>
                      <a:endParaRPr lang="fr-BE"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fr-FR" sz="1600" spc="-10">
                          <a:effectLst/>
                        </a:rPr>
                        <a:t>Résidence officielle</a:t>
                      </a:r>
                      <a:endParaRPr lang="fr-BE"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fr-FR" sz="1600" spc="-10" dirty="0">
                          <a:effectLst/>
                        </a:rPr>
                        <a:t>Âge le 9 </a:t>
                      </a:r>
                      <a:r>
                        <a:rPr lang="fr-FR" sz="1600" spc="-10" dirty="0" smtClean="0">
                          <a:effectLst/>
                        </a:rPr>
                        <a:t>juin 2024</a:t>
                      </a:r>
                      <a:endParaRPr lang="fr-BE"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fr-FR" sz="1600" spc="-10">
                          <a:effectLst/>
                        </a:rPr>
                        <a:t>Nationalité </a:t>
                      </a:r>
                      <a:endParaRPr lang="fr-BE"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fr-FR" sz="1600" spc="-10" dirty="0">
                          <a:effectLst/>
                        </a:rPr>
                        <a:t>Élections </a:t>
                      </a:r>
                      <a:endParaRPr lang="fr-BE"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fr-FR" sz="1600" spc="-10">
                          <a:effectLst/>
                        </a:rPr>
                        <a:t>Convocation </a:t>
                      </a:r>
                      <a:endParaRPr lang="fr-BE"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195807732"/>
                  </a:ext>
                </a:extLst>
              </a:tr>
              <a:tr h="1095164">
                <a:tc>
                  <a:txBody>
                    <a:bodyPr/>
                    <a:lstStyle/>
                    <a:p>
                      <a:pPr algn="ctr">
                        <a:lnSpc>
                          <a:spcPct val="107000"/>
                        </a:lnSpc>
                        <a:spcAft>
                          <a:spcPts val="800"/>
                        </a:spcAft>
                      </a:pPr>
                      <a:r>
                        <a:rPr lang="fr-FR" sz="1600" spc="-10">
                          <a:effectLst/>
                        </a:rPr>
                        <a:t>1</a:t>
                      </a:r>
                      <a:endParaRPr lang="fr-BE"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fr-FR" sz="1600" spc="-10" dirty="0">
                          <a:effectLst/>
                        </a:rPr>
                        <a:t>Belgique</a:t>
                      </a:r>
                      <a:endParaRPr lang="fr-BE"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fr-FR" sz="1600" spc="-10">
                          <a:effectLst/>
                        </a:rPr>
                        <a:t>18 ans</a:t>
                      </a:r>
                      <a:endParaRPr lang="fr-BE"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fr-FR" sz="1600" spc="-10" dirty="0">
                          <a:effectLst/>
                        </a:rPr>
                        <a:t>Belge</a:t>
                      </a:r>
                      <a:endParaRPr lang="fr-BE"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fr-BE" sz="1600" spc="-10" dirty="0">
                          <a:effectLst/>
                        </a:rPr>
                        <a:t>UE + Chambre + </a:t>
                      </a:r>
                      <a:r>
                        <a:rPr lang="fr-BE" sz="1600" spc="-10" dirty="0" smtClean="0">
                          <a:effectLst/>
                        </a:rPr>
                        <a:t>Parlement bruxellois</a:t>
                      </a:r>
                      <a:endParaRPr lang="fr-BE"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spcAft>
                          <a:spcPts val="800"/>
                        </a:spcAft>
                      </a:pPr>
                      <a:endParaRPr lang="fr-BE"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773406629"/>
                  </a:ext>
                </a:extLst>
              </a:tr>
              <a:tr h="676275">
                <a:tc>
                  <a:txBody>
                    <a:bodyPr/>
                    <a:lstStyle/>
                    <a:p>
                      <a:pPr algn="ctr">
                        <a:lnSpc>
                          <a:spcPct val="107000"/>
                        </a:lnSpc>
                        <a:spcAft>
                          <a:spcPts val="800"/>
                        </a:spcAft>
                      </a:pPr>
                      <a:r>
                        <a:rPr lang="fr-FR" sz="1600" spc="-10">
                          <a:effectLst/>
                        </a:rPr>
                        <a:t>2</a:t>
                      </a:r>
                      <a:endParaRPr lang="fr-BE"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fr-FR" sz="1600" spc="-10">
                          <a:effectLst/>
                        </a:rPr>
                        <a:t>Belgique ou étranger</a:t>
                      </a:r>
                      <a:endParaRPr lang="fr-BE"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fr-FR" sz="1600" spc="-10">
                          <a:effectLst/>
                        </a:rPr>
                        <a:t>16 ans</a:t>
                      </a:r>
                      <a:endParaRPr lang="fr-BE"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fr-FR" sz="1600" spc="-10" dirty="0">
                          <a:effectLst/>
                        </a:rPr>
                        <a:t>UE ou Belge</a:t>
                      </a:r>
                      <a:endParaRPr lang="fr-BE"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fr-FR" sz="1600" spc="-10" dirty="0">
                          <a:effectLst/>
                        </a:rPr>
                        <a:t>UE </a:t>
                      </a:r>
                      <a:endParaRPr lang="fr-BE"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spcAft>
                          <a:spcPts val="800"/>
                        </a:spcAft>
                      </a:pPr>
                      <a:endParaRPr lang="fr-BE"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999176008"/>
                  </a:ext>
                </a:extLst>
              </a:tr>
              <a:tr h="657225">
                <a:tc>
                  <a:txBody>
                    <a:bodyPr/>
                    <a:lstStyle/>
                    <a:p>
                      <a:pPr algn="ctr">
                        <a:lnSpc>
                          <a:spcPct val="107000"/>
                        </a:lnSpc>
                        <a:spcAft>
                          <a:spcPts val="800"/>
                        </a:spcAft>
                      </a:pPr>
                      <a:r>
                        <a:rPr lang="fr-FR" sz="1600" spc="-10">
                          <a:effectLst/>
                        </a:rPr>
                        <a:t>3</a:t>
                      </a:r>
                      <a:endParaRPr lang="fr-BE"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fr-FR" sz="1600" spc="-10">
                          <a:effectLst/>
                        </a:rPr>
                        <a:t>Étranger </a:t>
                      </a:r>
                      <a:endParaRPr lang="fr-BE"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fr-FR" sz="1600" spc="-10">
                          <a:effectLst/>
                        </a:rPr>
                        <a:t>18 ans</a:t>
                      </a:r>
                      <a:endParaRPr lang="fr-BE"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fr-FR" sz="1600" spc="-10" dirty="0">
                          <a:effectLst/>
                        </a:rPr>
                        <a:t>Belge </a:t>
                      </a:r>
                      <a:endParaRPr lang="fr-BE"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fr-FR" sz="1600" spc="-10" dirty="0">
                          <a:effectLst/>
                        </a:rPr>
                        <a:t>Chambre </a:t>
                      </a:r>
                      <a:endParaRPr lang="fr-BE"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spcAft>
                          <a:spcPts val="800"/>
                        </a:spcAft>
                      </a:pPr>
                      <a:endParaRPr lang="fr-BE"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534718290"/>
                  </a:ext>
                </a:extLst>
              </a:tr>
              <a:tr h="695325">
                <a:tc>
                  <a:txBody>
                    <a:bodyPr/>
                    <a:lstStyle/>
                    <a:p>
                      <a:pPr algn="ctr">
                        <a:lnSpc>
                          <a:spcPct val="107000"/>
                        </a:lnSpc>
                        <a:spcAft>
                          <a:spcPts val="800"/>
                        </a:spcAft>
                      </a:pPr>
                      <a:r>
                        <a:rPr lang="fr-FR" sz="1600" spc="-10">
                          <a:effectLst/>
                        </a:rPr>
                        <a:t>4 et 5</a:t>
                      </a:r>
                      <a:endParaRPr lang="fr-BE"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fr-FR" sz="1600" spc="-10">
                          <a:effectLst/>
                        </a:rPr>
                        <a:t>Étranger </a:t>
                      </a:r>
                      <a:endParaRPr lang="fr-BE"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fr-FR" sz="1600" spc="-10">
                          <a:effectLst/>
                        </a:rPr>
                        <a:t>18 ans</a:t>
                      </a:r>
                      <a:endParaRPr lang="fr-BE"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fr-FR" sz="1600" spc="-10" dirty="0">
                          <a:effectLst/>
                        </a:rPr>
                        <a:t>Belge </a:t>
                      </a:r>
                      <a:endParaRPr lang="fr-BE"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fr-FR" sz="1600" spc="-10" dirty="0">
                          <a:effectLst/>
                        </a:rPr>
                        <a:t>UE + Chambre</a:t>
                      </a:r>
                      <a:endParaRPr lang="fr-BE"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spcAft>
                          <a:spcPts val="800"/>
                        </a:spcAft>
                      </a:pPr>
                      <a:endParaRPr lang="fr-BE"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31968597"/>
                  </a:ext>
                </a:extLst>
              </a:tr>
            </a:tbl>
          </a:graphicData>
        </a:graphic>
      </p:graphicFrame>
      <p:sp>
        <p:nvSpPr>
          <p:cNvPr id="2" name="Rectangle 1"/>
          <p:cNvSpPr/>
          <p:nvPr/>
        </p:nvSpPr>
        <p:spPr>
          <a:xfrm>
            <a:off x="10129220" y="2906369"/>
            <a:ext cx="674192" cy="273050"/>
          </a:xfrm>
          <a:prstGeom prst="rect">
            <a:avLst/>
          </a:prstGeom>
          <a:ln>
            <a:solidFill>
              <a:schemeClr val="bg2">
                <a:lumMod val="75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fr-BE"/>
          </a:p>
        </p:txBody>
      </p:sp>
      <p:sp>
        <p:nvSpPr>
          <p:cNvPr id="7" name="Rectangle 6"/>
          <p:cNvSpPr/>
          <p:nvPr/>
        </p:nvSpPr>
        <p:spPr>
          <a:xfrm>
            <a:off x="10129220" y="3875518"/>
            <a:ext cx="674192" cy="31432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fr-BE"/>
          </a:p>
        </p:txBody>
      </p:sp>
      <p:sp>
        <p:nvSpPr>
          <p:cNvPr id="8" name="Rectangle 7"/>
          <p:cNvSpPr/>
          <p:nvPr/>
        </p:nvSpPr>
        <p:spPr>
          <a:xfrm>
            <a:off x="10129220" y="4565641"/>
            <a:ext cx="674192" cy="314325"/>
          </a:xfrm>
          <a:prstGeom prst="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endParaRPr lang="fr-BE"/>
          </a:p>
        </p:txBody>
      </p:sp>
      <p:sp>
        <p:nvSpPr>
          <p:cNvPr id="11" name="Rectangle 10"/>
          <p:cNvSpPr/>
          <p:nvPr/>
        </p:nvSpPr>
        <p:spPr>
          <a:xfrm>
            <a:off x="10129220" y="5255764"/>
            <a:ext cx="674192" cy="300188"/>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lang="fr-BE"/>
          </a:p>
        </p:txBody>
      </p:sp>
      <p:sp>
        <p:nvSpPr>
          <p:cNvPr id="3" name="Espace réservé du numéro de diapositive 2"/>
          <p:cNvSpPr>
            <a:spLocks noGrp="1"/>
          </p:cNvSpPr>
          <p:nvPr>
            <p:ph type="sldNum" sz="quarter" idx="12"/>
          </p:nvPr>
        </p:nvSpPr>
        <p:spPr/>
        <p:txBody>
          <a:bodyPr/>
          <a:lstStyle/>
          <a:p>
            <a:fld id="{2F7BF293-AAF6-49FC-B1CF-E9CB23417874}" type="slidenum">
              <a:rPr lang="fr-BE" smtClean="0"/>
              <a:t>8</a:t>
            </a:fld>
            <a:endParaRPr lang="fr-BE"/>
          </a:p>
        </p:txBody>
      </p:sp>
      <p:sp>
        <p:nvSpPr>
          <p:cNvPr id="5" name="Rectangle 4"/>
          <p:cNvSpPr/>
          <p:nvPr/>
        </p:nvSpPr>
        <p:spPr>
          <a:xfrm>
            <a:off x="1149048" y="1649291"/>
            <a:ext cx="1961178" cy="369332"/>
          </a:xfrm>
          <a:prstGeom prst="rect">
            <a:avLst/>
          </a:prstGeom>
        </p:spPr>
        <p:txBody>
          <a:bodyPr wrap="none">
            <a:spAutoFit/>
          </a:bodyPr>
          <a:lstStyle/>
          <a:p>
            <a:r>
              <a:rPr lang="fr-BE" dirty="0"/>
              <a:t>Types d’électeurs : </a:t>
            </a:r>
          </a:p>
        </p:txBody>
      </p:sp>
    </p:spTree>
    <p:extLst>
      <p:ext uri="{BB962C8B-B14F-4D97-AF65-F5344CB8AC3E}">
        <p14:creationId xmlns:p14="http://schemas.microsoft.com/office/powerpoint/2010/main" val="5452183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Content Placeholder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28722" y="519282"/>
            <a:ext cx="10515600" cy="947269"/>
          </a:xfrm>
          <a:prstGeom prst="rect">
            <a:avLst/>
          </a:prstGeom>
        </p:spPr>
      </p:pic>
      <p:sp>
        <p:nvSpPr>
          <p:cNvPr id="10" name="Titre 1"/>
          <p:cNvSpPr txBox="1">
            <a:spLocks/>
          </p:cNvSpPr>
          <p:nvPr/>
        </p:nvSpPr>
        <p:spPr>
          <a:xfrm>
            <a:off x="2171723" y="663307"/>
            <a:ext cx="9157646" cy="65921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BE" sz="2400" b="1" cap="small" spc="3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Pendant </a:t>
            </a:r>
            <a:r>
              <a:rPr lang="fr-BE" sz="2400" b="1" cap="small" spc="3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le scrutin</a:t>
            </a:r>
          </a:p>
        </p:txBody>
      </p:sp>
      <p:pic>
        <p:nvPicPr>
          <p:cNvPr id="2" name="Image 1"/>
          <p:cNvPicPr>
            <a:picLocks noChangeAspect="1"/>
          </p:cNvPicPr>
          <p:nvPr/>
        </p:nvPicPr>
        <p:blipFill rotWithShape="1">
          <a:blip r:embed="rId3" cstate="print">
            <a:extLst>
              <a:ext uri="{28A0092B-C50C-407E-A947-70E740481C1C}">
                <a14:useLocalDpi xmlns:a14="http://schemas.microsoft.com/office/drawing/2010/main" val="0"/>
              </a:ext>
            </a:extLst>
          </a:blip>
          <a:srcRect t="8691" r="-1418" b="12350"/>
          <a:stretch/>
        </p:blipFill>
        <p:spPr>
          <a:xfrm>
            <a:off x="7696560" y="1322525"/>
            <a:ext cx="2990850" cy="2328540"/>
          </a:xfrm>
          <a:prstGeom prst="rect">
            <a:avLst/>
          </a:prstGeom>
        </p:spPr>
      </p:pic>
      <p:sp>
        <p:nvSpPr>
          <p:cNvPr id="7" name="Espace réservé du contenu 2"/>
          <p:cNvSpPr txBox="1">
            <a:spLocks/>
          </p:cNvSpPr>
          <p:nvPr/>
        </p:nvSpPr>
        <p:spPr>
          <a:xfrm>
            <a:off x="1028722" y="1735781"/>
            <a:ext cx="10515600" cy="4985694"/>
          </a:xfrm>
          <a:prstGeom prst="rect">
            <a:avLst/>
          </a:prstGeom>
        </p:spPr>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fr-BE" sz="3100" b="1" dirty="0" smtClean="0"/>
              <a:t>Documents à apporter</a:t>
            </a:r>
          </a:p>
          <a:p>
            <a:pPr marL="0" indent="0">
              <a:buNone/>
            </a:pPr>
            <a:endParaRPr lang="fr-BE" sz="2400" dirty="0" smtClean="0"/>
          </a:p>
          <a:p>
            <a:r>
              <a:rPr lang="fr-BE" sz="2300" dirty="0" smtClean="0"/>
              <a:t>Convocation + carte d’identité</a:t>
            </a:r>
          </a:p>
          <a:p>
            <a:endParaRPr lang="fr-BE" sz="2300" dirty="0" smtClean="0"/>
          </a:p>
          <a:p>
            <a:r>
              <a:rPr lang="fr-BE" sz="2300" dirty="0" smtClean="0"/>
              <a:t>Le </a:t>
            </a:r>
            <a:r>
              <a:rPr lang="fr-BE" sz="2300" dirty="0"/>
              <a:t>formulaire </a:t>
            </a:r>
            <a:r>
              <a:rPr lang="fr-BE" sz="2300" dirty="0" smtClean="0"/>
              <a:t>ACF3bis </a:t>
            </a:r>
            <a:r>
              <a:rPr lang="fr-BE" sz="2300" dirty="0"/>
              <a:t>vous ayant désigné comme </a:t>
            </a:r>
            <a:r>
              <a:rPr lang="fr-BE" sz="2300" dirty="0" smtClean="0"/>
              <a:t>président</a:t>
            </a:r>
          </a:p>
          <a:p>
            <a:endParaRPr lang="fr-BE" sz="2300" dirty="0"/>
          </a:p>
          <a:p>
            <a:r>
              <a:rPr lang="fr-BE" sz="2300" dirty="0" smtClean="0"/>
              <a:t>Le </a:t>
            </a:r>
            <a:r>
              <a:rPr lang="fr-BE" sz="2300" dirty="0"/>
              <a:t>formulaire </a:t>
            </a:r>
            <a:r>
              <a:rPr lang="fr-BE" sz="2300" dirty="0" smtClean="0"/>
              <a:t>ACF5bis </a:t>
            </a:r>
            <a:r>
              <a:rPr lang="fr-BE" sz="2300" dirty="0"/>
              <a:t>reprenant l’identité des assesseurs et des assesseurs suppléants de votre bureau </a:t>
            </a:r>
            <a:endParaRPr lang="fr-BE" sz="2300" dirty="0" smtClean="0"/>
          </a:p>
          <a:p>
            <a:endParaRPr lang="fr-BE" sz="2300" dirty="0"/>
          </a:p>
          <a:p>
            <a:r>
              <a:rPr lang="fr-BE" sz="2300" dirty="0" smtClean="0"/>
              <a:t>Les </a:t>
            </a:r>
            <a:r>
              <a:rPr lang="fr-BE" sz="2300" dirty="0"/>
              <a:t>formulaires </a:t>
            </a:r>
            <a:r>
              <a:rPr lang="fr-BE" sz="2300" dirty="0" smtClean="0"/>
              <a:t>ACF10bis </a:t>
            </a:r>
            <a:r>
              <a:rPr lang="fr-BE" sz="2300" dirty="0"/>
              <a:t>dans lesquels est indiqué le lieu où les </a:t>
            </a:r>
            <a:r>
              <a:rPr lang="fr-BE" sz="2300" dirty="0" smtClean="0"/>
              <a:t>clés USB et </a:t>
            </a:r>
            <a:r>
              <a:rPr lang="fr-BE" sz="2300" dirty="0"/>
              <a:t>documents de votre bureau doivent être transportés après le </a:t>
            </a:r>
            <a:r>
              <a:rPr lang="fr-BE" sz="2300" dirty="0" smtClean="0"/>
              <a:t>scrutin</a:t>
            </a:r>
          </a:p>
          <a:p>
            <a:endParaRPr lang="fr-BE" sz="2300" dirty="0"/>
          </a:p>
          <a:p>
            <a:r>
              <a:rPr lang="fr-BE" sz="2300" dirty="0" smtClean="0"/>
              <a:t>Les </a:t>
            </a:r>
            <a:r>
              <a:rPr lang="fr-BE" sz="2300" dirty="0"/>
              <a:t>exemplaires des listes de pointage et les listes reprenant les modifications qui avaient été </a:t>
            </a:r>
            <a:r>
              <a:rPr lang="fr-BE" sz="2300" dirty="0" smtClean="0"/>
              <a:t>communiquées </a:t>
            </a:r>
            <a:r>
              <a:rPr lang="fr-BE" sz="2300" dirty="0"/>
              <a:t>par l’administration </a:t>
            </a:r>
            <a:r>
              <a:rPr lang="fr-BE" sz="2300" dirty="0" smtClean="0"/>
              <a:t>communale</a:t>
            </a:r>
            <a:endParaRPr lang="fr-BE" sz="2400" dirty="0" smtClean="0"/>
          </a:p>
        </p:txBody>
      </p:sp>
      <p:sp>
        <p:nvSpPr>
          <p:cNvPr id="3" name="Espace réservé du numéro de diapositive 2"/>
          <p:cNvSpPr>
            <a:spLocks noGrp="1"/>
          </p:cNvSpPr>
          <p:nvPr>
            <p:ph type="sldNum" sz="quarter" idx="12"/>
          </p:nvPr>
        </p:nvSpPr>
        <p:spPr/>
        <p:txBody>
          <a:bodyPr/>
          <a:lstStyle/>
          <a:p>
            <a:fld id="{2F7BF293-AAF6-49FC-B1CF-E9CB23417874}" type="slidenum">
              <a:rPr lang="fr-BE" smtClean="0"/>
              <a:t>9</a:t>
            </a:fld>
            <a:endParaRPr lang="fr-BE"/>
          </a:p>
        </p:txBody>
      </p:sp>
    </p:spTree>
    <p:extLst>
      <p:ext uri="{BB962C8B-B14F-4D97-AF65-F5344CB8AC3E}">
        <p14:creationId xmlns:p14="http://schemas.microsoft.com/office/powerpoint/2010/main" val="321642647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ICT xmlns="02a5862a-7d80-4cbb-85c3-b8b4d21ad365">
      <Value>HOR</Value>
      <Value>Général</Value>
    </ICT>
    <PublishingStartDate xmlns="http://schemas.microsoft.com/sharepoint/v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2D68E3119FB35B42907B48EB6589E33E" ma:contentTypeVersion="13" ma:contentTypeDescription="Crée un document." ma:contentTypeScope="" ma:versionID="f74bd22af86019e9f4edb85c4cc92909">
  <xsd:schema xmlns:xsd="http://www.w3.org/2001/XMLSchema" xmlns:xs="http://www.w3.org/2001/XMLSchema" xmlns:p="http://schemas.microsoft.com/office/2006/metadata/properties" xmlns:ns1="http://schemas.microsoft.com/sharepoint/v3" xmlns:ns2="02a5862a-7d80-4cbb-85c3-b8b4d21ad365" targetNamespace="http://schemas.microsoft.com/office/2006/metadata/properties" ma:root="true" ma:fieldsID="088d3e345339fe2f74622e63f4faccb8" ns1:_="" ns2:_="">
    <xsd:import namespace="http://schemas.microsoft.com/sharepoint/v3"/>
    <xsd:import namespace="02a5862a-7d80-4cbb-85c3-b8b4d21ad365"/>
    <xsd:element name="properties">
      <xsd:complexType>
        <xsd:sequence>
          <xsd:element name="documentManagement">
            <xsd:complexType>
              <xsd:all>
                <xsd:element ref="ns1:PublishingStartDate" minOccurs="0"/>
                <xsd:element ref="ns1:PublishingExpirationDate" minOccurs="0"/>
                <xsd:element ref="ns2:IC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Date de début de planification" ma:description="" ma:hidden="true" ma:internalName="PublishingStartDate">
      <xsd:simpleType>
        <xsd:restriction base="dms:Unknown"/>
      </xsd:simpleType>
    </xsd:element>
    <xsd:element name="PublishingExpirationDate" ma:index="9" nillable="true" ma:displayName="Date de fin de planification" ma:description=""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02a5862a-7d80-4cbb-85c3-b8b4d21ad365" elementFormDefault="qualified">
    <xsd:import namespace="http://schemas.microsoft.com/office/2006/documentManagement/types"/>
    <xsd:import namespace="http://schemas.microsoft.com/office/infopath/2007/PartnerControls"/>
    <xsd:element name="ICT" ma:index="10" nillable="true" ma:displayName="Keywords" ma:internalName="ICT">
      <xsd:complexType>
        <xsd:complexContent>
          <xsd:extension base="dms:MultiChoice">
            <xsd:sequence>
              <xsd:element name="Value" maxOccurs="unbounded" minOccurs="0" nillable="true">
                <xsd:simpleType>
                  <xsd:restriction base="dms:Choice">
                    <xsd:enumeration value="ICT"/>
                    <xsd:enumeration value="IP"/>
                    <xsd:enumeration value="VPS"/>
                    <xsd:enumeration value="OE"/>
                    <xsd:enumeration value="Centre Crise"/>
                    <xsd:enumeration value="HOR"/>
                    <xsd:enumeration value="Général"/>
                    <xsd:enumeration value="Civile"/>
                    <xsd:enumeration value="Contrôle interne"/>
                  </xsd:restriction>
                </xsd:simple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0126CDC-4176-42A2-979F-9C8BC60985E5}">
  <ds:schemaRefs>
    <ds:schemaRef ds:uri="http://schemas.microsoft.com/sharepoint/v3/contenttype/forms"/>
  </ds:schemaRefs>
</ds:datastoreItem>
</file>

<file path=customXml/itemProps2.xml><?xml version="1.0" encoding="utf-8"?>
<ds:datastoreItem xmlns:ds="http://schemas.openxmlformats.org/officeDocument/2006/customXml" ds:itemID="{0AA2B4F2-A35D-476A-B950-6E25AEBE4CBF}">
  <ds:schemaRefs>
    <ds:schemaRef ds:uri="http://purl.org/dc/dcmitype/"/>
    <ds:schemaRef ds:uri="http://schemas.microsoft.com/office/infopath/2007/PartnerControls"/>
    <ds:schemaRef ds:uri="http://purl.org/dc/terms/"/>
    <ds:schemaRef ds:uri="http://schemas.microsoft.com/office/2006/documentManagement/types"/>
    <ds:schemaRef ds:uri="http://purl.org/dc/elements/1.1/"/>
    <ds:schemaRef ds:uri="http://schemas.openxmlformats.org/package/2006/metadata/core-properties"/>
    <ds:schemaRef ds:uri="02a5862a-7d80-4cbb-85c3-b8b4d21ad365"/>
    <ds:schemaRef ds:uri="http://schemas.microsoft.com/sharepoint/v3"/>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DF228C48-8C73-420C-BFA1-7EE429E44F1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02a5862a-7d80-4cbb-85c3-b8b4d21ad36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41298</TotalTime>
  <Words>3908</Words>
  <Application>Microsoft Office PowerPoint</Application>
  <PresentationFormat>Grand écran</PresentationFormat>
  <Paragraphs>497</Paragraphs>
  <Slides>46</Slides>
  <Notes>4</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46</vt:i4>
      </vt:variant>
    </vt:vector>
  </HeadingPairs>
  <TitlesOfParts>
    <vt:vector size="53" baseType="lpstr">
      <vt:lpstr>Arial</vt:lpstr>
      <vt:lpstr>Calibri</vt:lpstr>
      <vt:lpstr>Calibri Light</vt:lpstr>
      <vt:lpstr>Courier New</vt:lpstr>
      <vt:lpstr>Times New Roman</vt:lpstr>
      <vt:lpstr>Wingdings</vt:lpstr>
      <vt:lpstr>Office Theme</vt:lpstr>
      <vt:lpstr>Présentation PowerPoint</vt:lpstr>
      <vt:lpstr>Contenu</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dc:title>
  <dc:creator>Véra Medjo Mengue</dc:creator>
  <cp:lastModifiedBy>Véra Medjo Mengue</cp:lastModifiedBy>
  <cp:revision>1032</cp:revision>
  <cp:lastPrinted>2023-03-08T13:30:44Z</cp:lastPrinted>
  <dcterms:created xsi:type="dcterms:W3CDTF">2019-05-16T11:48:00Z</dcterms:created>
  <dcterms:modified xsi:type="dcterms:W3CDTF">2024-05-14T12:23:43Z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0x0101002D68E3119FB35B42907B48EB6589E33E</vt:lpwstr>
  </property>
</Properties>
</file>