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41"/>
  </p:notesMasterIdLst>
  <p:handoutMasterIdLst>
    <p:handoutMasterId r:id="rId42"/>
  </p:handoutMasterIdLst>
  <p:sldIdLst>
    <p:sldId id="270" r:id="rId2"/>
    <p:sldId id="287" r:id="rId3"/>
    <p:sldId id="415" r:id="rId4"/>
    <p:sldId id="416" r:id="rId5"/>
    <p:sldId id="417" r:id="rId6"/>
    <p:sldId id="418" r:id="rId7"/>
    <p:sldId id="420" r:id="rId8"/>
    <p:sldId id="451" r:id="rId9"/>
    <p:sldId id="419" r:id="rId10"/>
    <p:sldId id="421" r:id="rId11"/>
    <p:sldId id="422" r:id="rId12"/>
    <p:sldId id="423" r:id="rId13"/>
    <p:sldId id="424" r:id="rId14"/>
    <p:sldId id="426" r:id="rId15"/>
    <p:sldId id="427" r:id="rId16"/>
    <p:sldId id="428" r:id="rId17"/>
    <p:sldId id="429" r:id="rId18"/>
    <p:sldId id="430" r:id="rId19"/>
    <p:sldId id="431" r:id="rId20"/>
    <p:sldId id="432" r:id="rId21"/>
    <p:sldId id="434" r:id="rId22"/>
    <p:sldId id="435" r:id="rId23"/>
    <p:sldId id="436" r:id="rId24"/>
    <p:sldId id="437" r:id="rId25"/>
    <p:sldId id="438" r:id="rId26"/>
    <p:sldId id="439" r:id="rId27"/>
    <p:sldId id="440" r:id="rId28"/>
    <p:sldId id="441" r:id="rId29"/>
    <p:sldId id="442" r:id="rId30"/>
    <p:sldId id="443" r:id="rId31"/>
    <p:sldId id="444" r:id="rId32"/>
    <p:sldId id="446" r:id="rId33"/>
    <p:sldId id="445" r:id="rId34"/>
    <p:sldId id="453" r:id="rId35"/>
    <p:sldId id="454" r:id="rId36"/>
    <p:sldId id="448" r:id="rId37"/>
    <p:sldId id="449" r:id="rId38"/>
    <p:sldId id="450" r:id="rId39"/>
    <p:sldId id="414" r:id="rId4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673A"/>
    <a:srgbClr val="FCD30D"/>
    <a:srgbClr val="ECF5E7"/>
    <a:srgbClr val="3D4E66"/>
    <a:srgbClr val="FF99CC"/>
    <a:srgbClr val="40B7AD"/>
    <a:srgbClr val="FBF86E"/>
    <a:srgbClr val="70AD47"/>
    <a:srgbClr val="FFFF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7" autoAdjust="0"/>
    <p:restoredTop sz="79705" autoAdjust="0"/>
  </p:normalViewPr>
  <p:slideViewPr>
    <p:cSldViewPr snapToGrid="0">
      <p:cViewPr varScale="1">
        <p:scale>
          <a:sx n="111" d="100"/>
          <a:sy n="111" d="100"/>
        </p:scale>
        <p:origin x="942" y="114"/>
      </p:cViewPr>
      <p:guideLst>
        <p:guide orient="horz" pos="2160"/>
        <p:guide pos="3840"/>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11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73DBE-CD47-45EA-AE63-11119F8272E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fr-FR"/>
        </a:p>
      </dgm:t>
    </dgm:pt>
    <dgm:pt modelId="{AFE9DBA5-27C4-4D6B-BAF2-F0DBB6F9584E}">
      <dgm:prSet phldrT="[Texte]" custT="1"/>
      <dgm:spPr/>
      <dgm:t>
        <a:bodyPr/>
        <a:lstStyle/>
        <a:p>
          <a:r>
            <a:rPr lang="fr-FR" sz="1800" b="0" smtClean="0">
              <a:effectLst/>
            </a:rPr>
            <a:t>Mobilier électoral</a:t>
          </a:r>
          <a:endParaRPr lang="fr-FR" sz="1800" b="0" dirty="0">
            <a:effectLst/>
          </a:endParaRPr>
        </a:p>
      </dgm:t>
    </dgm:pt>
    <dgm:pt modelId="{A7264200-4FC5-4DC0-B099-688A125103EE}" type="parTrans" cxnId="{84736A4E-BA4F-4283-B9BC-0F3ED4246B8D}">
      <dgm:prSet/>
      <dgm:spPr/>
      <dgm:t>
        <a:bodyPr/>
        <a:lstStyle/>
        <a:p>
          <a:endParaRPr lang="fr-FR" sz="1800" b="0">
            <a:solidFill>
              <a:schemeClr val="tx1"/>
            </a:solidFill>
            <a:effectLst/>
          </a:endParaRPr>
        </a:p>
      </dgm:t>
    </dgm:pt>
    <dgm:pt modelId="{A2135AED-7844-44C3-A02D-8115A012E75F}" type="sibTrans" cxnId="{84736A4E-BA4F-4283-B9BC-0F3ED4246B8D}">
      <dgm:prSet/>
      <dgm:spPr/>
      <dgm:t>
        <a:bodyPr/>
        <a:lstStyle/>
        <a:p>
          <a:endParaRPr lang="fr-FR" sz="1800" b="0">
            <a:solidFill>
              <a:schemeClr val="tx1"/>
            </a:solidFill>
            <a:effectLst/>
          </a:endParaRPr>
        </a:p>
      </dgm:t>
    </dgm:pt>
    <dgm:pt modelId="{1FCE88D3-6EFF-4D5B-961D-907B3377BBFC}">
      <dgm:prSet phldrT="[Texte]" custT="1"/>
      <dgm:spPr/>
      <dgm:t>
        <a:bodyPr/>
        <a:lstStyle/>
        <a:p>
          <a:r>
            <a:rPr lang="fr-FR" sz="1800" b="0" smtClean="0">
              <a:effectLst/>
            </a:rPr>
            <a:t>Formulaires</a:t>
          </a:r>
          <a:endParaRPr lang="fr-FR" sz="1800" b="0" dirty="0">
            <a:effectLst/>
          </a:endParaRPr>
        </a:p>
      </dgm:t>
    </dgm:pt>
    <dgm:pt modelId="{644393F9-0A9F-4178-9194-7E1B387BE5E4}" type="parTrans" cxnId="{36708904-CC68-4DD9-9B7F-E98124C350F6}">
      <dgm:prSet/>
      <dgm:spPr/>
      <dgm:t>
        <a:bodyPr/>
        <a:lstStyle/>
        <a:p>
          <a:endParaRPr lang="fr-FR" sz="1800" b="0">
            <a:solidFill>
              <a:schemeClr val="tx1"/>
            </a:solidFill>
            <a:effectLst/>
          </a:endParaRPr>
        </a:p>
      </dgm:t>
    </dgm:pt>
    <dgm:pt modelId="{3A0213AF-70A2-435B-9381-C210EDF08EF6}" type="sibTrans" cxnId="{36708904-CC68-4DD9-9B7F-E98124C350F6}">
      <dgm:prSet/>
      <dgm:spPr/>
      <dgm:t>
        <a:bodyPr/>
        <a:lstStyle/>
        <a:p>
          <a:endParaRPr lang="fr-FR" sz="1800" b="0">
            <a:solidFill>
              <a:schemeClr val="tx1"/>
            </a:solidFill>
            <a:effectLst/>
          </a:endParaRPr>
        </a:p>
      </dgm:t>
    </dgm:pt>
    <dgm:pt modelId="{77F8309A-8F39-4942-A45B-94CBEF14DB86}">
      <dgm:prSet phldrT="[Texte]" custT="1"/>
      <dgm:spPr/>
      <dgm:t>
        <a:bodyPr/>
        <a:lstStyle/>
        <a:p>
          <a:r>
            <a:rPr lang="fr-FR" sz="1800" b="0" smtClean="0">
              <a:effectLst/>
            </a:rPr>
            <a:t>Enveloppes</a:t>
          </a:r>
          <a:endParaRPr lang="fr-FR" sz="1800" b="0" dirty="0">
            <a:effectLst/>
          </a:endParaRPr>
        </a:p>
      </dgm:t>
    </dgm:pt>
    <dgm:pt modelId="{BED08F69-A547-4D35-B07C-82B2EC0DD858}" type="parTrans" cxnId="{99B80680-8B13-40AC-9C11-34462666DECA}">
      <dgm:prSet/>
      <dgm:spPr/>
      <dgm:t>
        <a:bodyPr/>
        <a:lstStyle/>
        <a:p>
          <a:endParaRPr lang="fr-FR" sz="1800" b="0">
            <a:solidFill>
              <a:schemeClr val="tx1"/>
            </a:solidFill>
            <a:effectLst/>
          </a:endParaRPr>
        </a:p>
      </dgm:t>
    </dgm:pt>
    <dgm:pt modelId="{A89D3BA8-D41B-4240-9871-4783BC9F687D}" type="sibTrans" cxnId="{99B80680-8B13-40AC-9C11-34462666DECA}">
      <dgm:prSet/>
      <dgm:spPr/>
      <dgm:t>
        <a:bodyPr/>
        <a:lstStyle/>
        <a:p>
          <a:endParaRPr lang="fr-FR" sz="1800" b="0">
            <a:solidFill>
              <a:schemeClr val="tx1"/>
            </a:solidFill>
            <a:effectLst/>
          </a:endParaRPr>
        </a:p>
      </dgm:t>
    </dgm:pt>
    <dgm:pt modelId="{21F2EFCC-D55C-47BF-8D89-A12CF1D83FBC}">
      <dgm:prSet phldrT="[Texte]" custT="1"/>
      <dgm:spPr/>
      <dgm:t>
        <a:bodyPr/>
        <a:lstStyle/>
        <a:p>
          <a:r>
            <a:rPr lang="fr-FR" sz="1800" b="0" smtClean="0">
              <a:effectLst/>
            </a:rPr>
            <a:t>Étiquettes</a:t>
          </a:r>
          <a:endParaRPr lang="fr-FR" sz="1800" b="0" dirty="0">
            <a:effectLst/>
          </a:endParaRPr>
        </a:p>
      </dgm:t>
    </dgm:pt>
    <dgm:pt modelId="{4A3CF52B-4333-48E4-BD8C-6BD4C08ECFE4}" type="parTrans" cxnId="{06B9A7B0-5A4C-4E24-9D9F-BBD96DD0C82B}">
      <dgm:prSet/>
      <dgm:spPr/>
      <dgm:t>
        <a:bodyPr/>
        <a:lstStyle/>
        <a:p>
          <a:endParaRPr lang="fr-FR" sz="1800" b="0">
            <a:solidFill>
              <a:schemeClr val="tx1"/>
            </a:solidFill>
            <a:effectLst/>
          </a:endParaRPr>
        </a:p>
      </dgm:t>
    </dgm:pt>
    <dgm:pt modelId="{81BC77E7-02AB-40EB-903A-C7397C50E80B}" type="sibTrans" cxnId="{06B9A7B0-5A4C-4E24-9D9F-BBD96DD0C82B}">
      <dgm:prSet/>
      <dgm:spPr/>
      <dgm:t>
        <a:bodyPr/>
        <a:lstStyle/>
        <a:p>
          <a:endParaRPr lang="fr-FR" sz="1800" b="0">
            <a:solidFill>
              <a:schemeClr val="tx1"/>
            </a:solidFill>
            <a:effectLst/>
          </a:endParaRPr>
        </a:p>
      </dgm:t>
    </dgm:pt>
    <dgm:pt modelId="{F58839EC-4D32-4D00-B191-1AD5148DF374}">
      <dgm:prSet phldrT="[Texte]" custT="1"/>
      <dgm:spPr/>
      <dgm:t>
        <a:bodyPr/>
        <a:lstStyle/>
        <a:p>
          <a:r>
            <a:rPr lang="fr-FR" sz="1800" b="0" smtClean="0">
              <a:effectLst/>
            </a:rPr>
            <a:t>Matériel de bureau</a:t>
          </a:r>
          <a:endParaRPr lang="fr-FR" sz="1800" b="0" dirty="0">
            <a:effectLst/>
          </a:endParaRPr>
        </a:p>
      </dgm:t>
    </dgm:pt>
    <dgm:pt modelId="{B92F6641-E58E-4EBF-9DBB-47A20063EE0C}" type="parTrans" cxnId="{DF3215F1-FF6F-4E91-B78E-28BFA0A0642A}">
      <dgm:prSet/>
      <dgm:spPr/>
      <dgm:t>
        <a:bodyPr/>
        <a:lstStyle/>
        <a:p>
          <a:endParaRPr lang="fr-FR" sz="1800" b="0">
            <a:solidFill>
              <a:schemeClr val="tx1"/>
            </a:solidFill>
            <a:effectLst/>
          </a:endParaRPr>
        </a:p>
      </dgm:t>
    </dgm:pt>
    <dgm:pt modelId="{657C8443-F025-4503-8FAA-EEF7723E7D90}" type="sibTrans" cxnId="{DF3215F1-FF6F-4E91-B78E-28BFA0A0642A}">
      <dgm:prSet/>
      <dgm:spPr/>
      <dgm:t>
        <a:bodyPr/>
        <a:lstStyle/>
        <a:p>
          <a:endParaRPr lang="fr-FR" sz="1800" b="0">
            <a:solidFill>
              <a:schemeClr val="tx1"/>
            </a:solidFill>
            <a:effectLst/>
          </a:endParaRPr>
        </a:p>
      </dgm:t>
    </dgm:pt>
    <dgm:pt modelId="{ABA47DAE-3480-497F-9A80-AE3360D68E5A}" type="pres">
      <dgm:prSet presAssocID="{47473DBE-CD47-45EA-AE63-11119F8272E1}" presName="diagram" presStyleCnt="0">
        <dgm:presLayoutVars>
          <dgm:dir/>
          <dgm:resizeHandles val="exact"/>
        </dgm:presLayoutVars>
      </dgm:prSet>
      <dgm:spPr/>
      <dgm:t>
        <a:bodyPr/>
        <a:lstStyle/>
        <a:p>
          <a:endParaRPr lang="fr-FR"/>
        </a:p>
      </dgm:t>
    </dgm:pt>
    <dgm:pt modelId="{4ACDFEC8-5C89-46EF-8A79-AEC4FEDE3BA8}" type="pres">
      <dgm:prSet presAssocID="{AFE9DBA5-27C4-4D6B-BAF2-F0DBB6F9584E}" presName="node" presStyleLbl="node1" presStyleIdx="0" presStyleCnt="5">
        <dgm:presLayoutVars>
          <dgm:bulletEnabled val="1"/>
        </dgm:presLayoutVars>
      </dgm:prSet>
      <dgm:spPr/>
      <dgm:t>
        <a:bodyPr/>
        <a:lstStyle/>
        <a:p>
          <a:endParaRPr lang="fr-FR"/>
        </a:p>
      </dgm:t>
    </dgm:pt>
    <dgm:pt modelId="{FBD61C00-E505-4AAC-8DA8-BDD6FB57437C}" type="pres">
      <dgm:prSet presAssocID="{A2135AED-7844-44C3-A02D-8115A012E75F}" presName="sibTrans" presStyleCnt="0"/>
      <dgm:spPr/>
    </dgm:pt>
    <dgm:pt modelId="{CE1B9E8F-91DC-4993-8114-39D667D684BD}" type="pres">
      <dgm:prSet presAssocID="{1FCE88D3-6EFF-4D5B-961D-907B3377BBFC}" presName="node" presStyleLbl="node1" presStyleIdx="1" presStyleCnt="5">
        <dgm:presLayoutVars>
          <dgm:bulletEnabled val="1"/>
        </dgm:presLayoutVars>
      </dgm:prSet>
      <dgm:spPr/>
      <dgm:t>
        <a:bodyPr/>
        <a:lstStyle/>
        <a:p>
          <a:endParaRPr lang="fr-FR"/>
        </a:p>
      </dgm:t>
    </dgm:pt>
    <dgm:pt modelId="{647B8748-B52E-4519-B585-495173B32076}" type="pres">
      <dgm:prSet presAssocID="{3A0213AF-70A2-435B-9381-C210EDF08EF6}" presName="sibTrans" presStyleCnt="0"/>
      <dgm:spPr/>
    </dgm:pt>
    <dgm:pt modelId="{0AB4A42B-3CEE-477C-807E-205BC682D5AA}" type="pres">
      <dgm:prSet presAssocID="{77F8309A-8F39-4942-A45B-94CBEF14DB86}" presName="node" presStyleLbl="node1" presStyleIdx="2" presStyleCnt="5">
        <dgm:presLayoutVars>
          <dgm:bulletEnabled val="1"/>
        </dgm:presLayoutVars>
      </dgm:prSet>
      <dgm:spPr/>
      <dgm:t>
        <a:bodyPr/>
        <a:lstStyle/>
        <a:p>
          <a:endParaRPr lang="fr-FR"/>
        </a:p>
      </dgm:t>
    </dgm:pt>
    <dgm:pt modelId="{D3050B04-6020-4B5E-9B84-E0777E894D06}" type="pres">
      <dgm:prSet presAssocID="{A89D3BA8-D41B-4240-9871-4783BC9F687D}" presName="sibTrans" presStyleCnt="0"/>
      <dgm:spPr/>
    </dgm:pt>
    <dgm:pt modelId="{0D6C3C07-3CE0-43A4-A162-2E70B6C2041C}" type="pres">
      <dgm:prSet presAssocID="{21F2EFCC-D55C-47BF-8D89-A12CF1D83FBC}" presName="node" presStyleLbl="node1" presStyleIdx="3" presStyleCnt="5">
        <dgm:presLayoutVars>
          <dgm:bulletEnabled val="1"/>
        </dgm:presLayoutVars>
      </dgm:prSet>
      <dgm:spPr/>
      <dgm:t>
        <a:bodyPr/>
        <a:lstStyle/>
        <a:p>
          <a:endParaRPr lang="fr-FR"/>
        </a:p>
      </dgm:t>
    </dgm:pt>
    <dgm:pt modelId="{55A73E58-04C3-46ED-81E2-D2E525F44397}" type="pres">
      <dgm:prSet presAssocID="{81BC77E7-02AB-40EB-903A-C7397C50E80B}" presName="sibTrans" presStyleCnt="0"/>
      <dgm:spPr/>
    </dgm:pt>
    <dgm:pt modelId="{5E440AD7-4EE8-44D4-88C4-4D0FCE7541A1}" type="pres">
      <dgm:prSet presAssocID="{F58839EC-4D32-4D00-B191-1AD5148DF374}" presName="node" presStyleLbl="node1" presStyleIdx="4" presStyleCnt="5">
        <dgm:presLayoutVars>
          <dgm:bulletEnabled val="1"/>
        </dgm:presLayoutVars>
      </dgm:prSet>
      <dgm:spPr/>
      <dgm:t>
        <a:bodyPr/>
        <a:lstStyle/>
        <a:p>
          <a:endParaRPr lang="fr-FR"/>
        </a:p>
      </dgm:t>
    </dgm:pt>
  </dgm:ptLst>
  <dgm:cxnLst>
    <dgm:cxn modelId="{DF3215F1-FF6F-4E91-B78E-28BFA0A0642A}" srcId="{47473DBE-CD47-45EA-AE63-11119F8272E1}" destId="{F58839EC-4D32-4D00-B191-1AD5148DF374}" srcOrd="4" destOrd="0" parTransId="{B92F6641-E58E-4EBF-9DBB-47A20063EE0C}" sibTransId="{657C8443-F025-4503-8FAA-EEF7723E7D90}"/>
    <dgm:cxn modelId="{99B80680-8B13-40AC-9C11-34462666DECA}" srcId="{47473DBE-CD47-45EA-AE63-11119F8272E1}" destId="{77F8309A-8F39-4942-A45B-94CBEF14DB86}" srcOrd="2" destOrd="0" parTransId="{BED08F69-A547-4D35-B07C-82B2EC0DD858}" sibTransId="{A89D3BA8-D41B-4240-9871-4783BC9F687D}"/>
    <dgm:cxn modelId="{06B9A7B0-5A4C-4E24-9D9F-BBD96DD0C82B}" srcId="{47473DBE-CD47-45EA-AE63-11119F8272E1}" destId="{21F2EFCC-D55C-47BF-8D89-A12CF1D83FBC}" srcOrd="3" destOrd="0" parTransId="{4A3CF52B-4333-48E4-BD8C-6BD4C08ECFE4}" sibTransId="{81BC77E7-02AB-40EB-903A-C7397C50E80B}"/>
    <dgm:cxn modelId="{ED63F050-A425-444D-9CCC-94E896BB0BD2}" type="presOf" srcId="{77F8309A-8F39-4942-A45B-94CBEF14DB86}" destId="{0AB4A42B-3CEE-477C-807E-205BC682D5AA}" srcOrd="0" destOrd="0" presId="urn:microsoft.com/office/officeart/2005/8/layout/default"/>
    <dgm:cxn modelId="{36708904-CC68-4DD9-9B7F-E98124C350F6}" srcId="{47473DBE-CD47-45EA-AE63-11119F8272E1}" destId="{1FCE88D3-6EFF-4D5B-961D-907B3377BBFC}" srcOrd="1" destOrd="0" parTransId="{644393F9-0A9F-4178-9194-7E1B387BE5E4}" sibTransId="{3A0213AF-70A2-435B-9381-C210EDF08EF6}"/>
    <dgm:cxn modelId="{EC5B9637-38E0-4E28-8035-4A474D0ACD57}" type="presOf" srcId="{1FCE88D3-6EFF-4D5B-961D-907B3377BBFC}" destId="{CE1B9E8F-91DC-4993-8114-39D667D684BD}" srcOrd="0" destOrd="0" presId="urn:microsoft.com/office/officeart/2005/8/layout/default"/>
    <dgm:cxn modelId="{84736A4E-BA4F-4283-B9BC-0F3ED4246B8D}" srcId="{47473DBE-CD47-45EA-AE63-11119F8272E1}" destId="{AFE9DBA5-27C4-4D6B-BAF2-F0DBB6F9584E}" srcOrd="0" destOrd="0" parTransId="{A7264200-4FC5-4DC0-B099-688A125103EE}" sibTransId="{A2135AED-7844-44C3-A02D-8115A012E75F}"/>
    <dgm:cxn modelId="{2E410355-9C55-4DEF-8A10-DFE9C9F3948A}" type="presOf" srcId="{F58839EC-4D32-4D00-B191-1AD5148DF374}" destId="{5E440AD7-4EE8-44D4-88C4-4D0FCE7541A1}" srcOrd="0" destOrd="0" presId="urn:microsoft.com/office/officeart/2005/8/layout/default"/>
    <dgm:cxn modelId="{530A8FB5-5ABF-48BD-B33A-13E4AACE906E}" type="presOf" srcId="{21F2EFCC-D55C-47BF-8D89-A12CF1D83FBC}" destId="{0D6C3C07-3CE0-43A4-A162-2E70B6C2041C}" srcOrd="0" destOrd="0" presId="urn:microsoft.com/office/officeart/2005/8/layout/default"/>
    <dgm:cxn modelId="{9C138224-055C-441D-8B54-5DBE0EC0BA06}" type="presOf" srcId="{AFE9DBA5-27C4-4D6B-BAF2-F0DBB6F9584E}" destId="{4ACDFEC8-5C89-46EF-8A79-AEC4FEDE3BA8}" srcOrd="0" destOrd="0" presId="urn:microsoft.com/office/officeart/2005/8/layout/default"/>
    <dgm:cxn modelId="{5115AD7D-2BFE-4377-B113-62D5189795B6}" type="presOf" srcId="{47473DBE-CD47-45EA-AE63-11119F8272E1}" destId="{ABA47DAE-3480-497F-9A80-AE3360D68E5A}" srcOrd="0" destOrd="0" presId="urn:microsoft.com/office/officeart/2005/8/layout/default"/>
    <dgm:cxn modelId="{FC307EB2-AA57-4EFA-914D-C79B95213E3D}" type="presParOf" srcId="{ABA47DAE-3480-497F-9A80-AE3360D68E5A}" destId="{4ACDFEC8-5C89-46EF-8A79-AEC4FEDE3BA8}" srcOrd="0" destOrd="0" presId="urn:microsoft.com/office/officeart/2005/8/layout/default"/>
    <dgm:cxn modelId="{02DE8108-9898-4351-8C4B-F5E5956FF499}" type="presParOf" srcId="{ABA47DAE-3480-497F-9A80-AE3360D68E5A}" destId="{FBD61C00-E505-4AAC-8DA8-BDD6FB57437C}" srcOrd="1" destOrd="0" presId="urn:microsoft.com/office/officeart/2005/8/layout/default"/>
    <dgm:cxn modelId="{A393B94B-C542-488D-93D7-11A478889D16}" type="presParOf" srcId="{ABA47DAE-3480-497F-9A80-AE3360D68E5A}" destId="{CE1B9E8F-91DC-4993-8114-39D667D684BD}" srcOrd="2" destOrd="0" presId="urn:microsoft.com/office/officeart/2005/8/layout/default"/>
    <dgm:cxn modelId="{7BA2F4E9-5C36-4B67-B3A0-DC7AB5A88572}" type="presParOf" srcId="{ABA47DAE-3480-497F-9A80-AE3360D68E5A}" destId="{647B8748-B52E-4519-B585-495173B32076}" srcOrd="3" destOrd="0" presId="urn:microsoft.com/office/officeart/2005/8/layout/default"/>
    <dgm:cxn modelId="{B7FC250D-B10C-474C-9C19-B80C6F58DA4E}" type="presParOf" srcId="{ABA47DAE-3480-497F-9A80-AE3360D68E5A}" destId="{0AB4A42B-3CEE-477C-807E-205BC682D5AA}" srcOrd="4" destOrd="0" presId="urn:microsoft.com/office/officeart/2005/8/layout/default"/>
    <dgm:cxn modelId="{E786695B-6D96-4FC3-8D4A-02DEC86C52EA}" type="presParOf" srcId="{ABA47DAE-3480-497F-9A80-AE3360D68E5A}" destId="{D3050B04-6020-4B5E-9B84-E0777E894D06}" srcOrd="5" destOrd="0" presId="urn:microsoft.com/office/officeart/2005/8/layout/default"/>
    <dgm:cxn modelId="{997233B0-8359-4C85-A35E-21AACEFAAA6B}" type="presParOf" srcId="{ABA47DAE-3480-497F-9A80-AE3360D68E5A}" destId="{0D6C3C07-3CE0-43A4-A162-2E70B6C2041C}" srcOrd="6" destOrd="0" presId="urn:microsoft.com/office/officeart/2005/8/layout/default"/>
    <dgm:cxn modelId="{76D1A95E-C790-4D89-B92B-97D8458CD2E4}" type="presParOf" srcId="{ABA47DAE-3480-497F-9A80-AE3360D68E5A}" destId="{55A73E58-04C3-46ED-81E2-D2E525F44397}" srcOrd="7" destOrd="0" presId="urn:microsoft.com/office/officeart/2005/8/layout/default"/>
    <dgm:cxn modelId="{2A17E7B6-9B76-4DC1-91C9-3146CCDCD22B}" type="presParOf" srcId="{ABA47DAE-3480-497F-9A80-AE3360D68E5A}" destId="{5E440AD7-4EE8-44D4-88C4-4D0FCE7541A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EAFD-C4E8-4189-8F0A-FCA0FB6C717C}" type="doc">
      <dgm:prSet loTypeId="urn:microsoft.com/office/officeart/2005/8/layout/hierarchy6" loCatId="hierarchy" qsTypeId="urn:microsoft.com/office/officeart/2005/8/quickstyle/simple5" qsCatId="simple" csTypeId="urn:microsoft.com/office/officeart/2005/8/colors/accent5_3" csCatId="accent5" phldr="1"/>
      <dgm:spPr/>
      <dgm:t>
        <a:bodyPr/>
        <a:lstStyle/>
        <a:p>
          <a:endParaRPr lang="fr-FR"/>
        </a:p>
      </dgm:t>
    </dgm:pt>
    <dgm:pt modelId="{B670FD4A-4999-4C4F-9373-7B2AE6C8FA34}">
      <dgm:prSet phldrT="[Texte]" custT="1"/>
      <dgm:spPr/>
      <dgm:t>
        <a:bodyPr/>
        <a:lstStyle/>
        <a:p>
          <a:r>
            <a:rPr lang="fr-FR" sz="2000" b="0" cap="none" spc="0" dirty="0" smtClean="0">
              <a:ln w="0"/>
              <a:solidFill>
                <a:schemeClr val="bg1"/>
              </a:solidFill>
              <a:effectLst>
                <a:outerShdw blurRad="38100" dist="19050" dir="2700000" algn="tl" rotWithShape="0">
                  <a:schemeClr val="dk1">
                    <a:alpha val="40000"/>
                  </a:schemeClr>
                </a:outerShdw>
              </a:effectLst>
            </a:rPr>
            <a:t>VOTE VALABLE</a:t>
          </a:r>
          <a:endParaRPr lang="fr-FR" sz="2000" b="0" cap="none" spc="0" dirty="0">
            <a:ln w="0"/>
            <a:solidFill>
              <a:schemeClr val="bg1"/>
            </a:solidFill>
            <a:effectLst>
              <a:outerShdw blurRad="38100" dist="19050" dir="2700000" algn="tl" rotWithShape="0">
                <a:schemeClr val="dk1">
                  <a:alpha val="40000"/>
                </a:schemeClr>
              </a:outerShdw>
            </a:effectLst>
          </a:endParaRPr>
        </a:p>
      </dgm:t>
    </dgm:pt>
    <dgm:pt modelId="{5CDD1603-1E21-47D5-96E6-A24EAE2EBB4B}" type="parTrans" cxnId="{763A5B39-4E43-4882-B455-6452D65C8B6C}">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BD7B0D4A-CAA2-4BBA-8A49-9DFE7966DE52}" type="sibTrans" cxnId="{763A5B39-4E43-4882-B455-6452D65C8B6C}">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992860E1-6042-42CC-B0DA-F4058BFB8F2B}">
      <dgm:prSet phldrT="[Texte]"/>
      <dgm:spPr/>
      <dgm:t>
        <a:bodyPr/>
        <a:lstStyle/>
        <a:p>
          <a:r>
            <a:rPr lang="fr-BE" b="0" cap="none" spc="0" smtClean="0">
              <a:ln w="0"/>
              <a:solidFill>
                <a:schemeClr val="bg1"/>
              </a:solidFill>
              <a:effectLst>
                <a:outerShdw blurRad="38100" dist="19050" dir="2700000" algn="tl" rotWithShape="0">
                  <a:schemeClr val="dk1">
                    <a:alpha val="40000"/>
                  </a:schemeClr>
                </a:outerShdw>
              </a:effectLst>
            </a:rPr>
            <a:t>Catégorie 1 : vote en tête de liste</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923AAACB-FF02-4C6B-A09F-F0252C6D9894}" type="parTrans" cxnId="{25BA4076-6DDF-42F1-A562-FB505698658D}">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2D3792AA-F93E-416F-9114-D0287C9817BE}" type="sibTrans" cxnId="{25BA4076-6DDF-42F1-A562-FB505698658D}">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63EF23E1-48A9-4F3B-ABAD-EAA6283DDCCE}">
      <dgm:prSet phldrT="[Texte]"/>
      <dgm:spPr/>
      <dgm:t>
        <a:bodyPr/>
        <a:lstStyle/>
        <a:p>
          <a:r>
            <a:rPr lang="fr-BE" b="0" cap="none" spc="0" smtClean="0">
              <a:ln w="0"/>
              <a:solidFill>
                <a:schemeClr val="bg1"/>
              </a:solidFill>
              <a:effectLst>
                <a:outerShdw blurRad="38100" dist="19050" dir="2700000" algn="tl" rotWithShape="0">
                  <a:schemeClr val="dk1">
                    <a:alpha val="40000"/>
                  </a:schemeClr>
                </a:outerShdw>
              </a:effectLst>
            </a:rPr>
            <a:t>Catégorie 2 : un ou plusieurs votes titulaires avec ou sans vote en tête de liste</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3471962F-9B75-4158-B4A4-76D941D9C4C7}" type="parTrans" cxnId="{D0C9F653-E61A-4CD8-976B-363EDD6553B0}">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DD73F52B-0ADC-49DA-A8C3-A2774A314A42}" type="sibTrans" cxnId="{D0C9F653-E61A-4CD8-976B-363EDD6553B0}">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4182905D-6CAB-4A08-AE5B-FDC376B876CF}">
      <dgm:prSet phldrT="[Texte]"/>
      <dgm:spPr/>
      <dgm:t>
        <a:bodyPr/>
        <a:lstStyle/>
        <a:p>
          <a:r>
            <a:rPr lang="fr-BE" b="0" cap="none" spc="0" smtClean="0">
              <a:ln w="0"/>
              <a:solidFill>
                <a:schemeClr val="bg1"/>
              </a:solidFill>
              <a:effectLst>
                <a:outerShdw blurRad="38100" dist="19050" dir="2700000" algn="tl" rotWithShape="0">
                  <a:schemeClr val="dk1">
                    <a:alpha val="40000"/>
                  </a:schemeClr>
                </a:outerShdw>
              </a:effectLst>
            </a:rPr>
            <a:t>Catégorie 3 : un ou plusieurs votes titulaires + un ou plusieurs votes suppléants avec ou sans vote en tête de liste</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4E1772A8-6A54-47DB-89D1-EBF36FDDD0A3}" type="parTrans" cxnId="{90CD666C-23B0-4674-8C8D-222E52946206}">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C660245C-F49A-4663-AC03-09D2245BE34B}" type="sibTrans" cxnId="{90CD666C-23B0-4674-8C8D-222E52946206}">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81D5A8EC-1BE1-429F-87DB-A9CDEAACC326}">
      <dgm:prSet phldrT="[Texte]"/>
      <dgm:spPr/>
      <dgm:t>
        <a:bodyPr/>
        <a:lstStyle/>
        <a:p>
          <a:r>
            <a:rPr lang="fr-BE" b="0" cap="none" spc="0" dirty="0" smtClean="0">
              <a:ln w="0"/>
              <a:solidFill>
                <a:schemeClr val="bg1"/>
              </a:solidFill>
              <a:effectLst>
                <a:outerShdw blurRad="38100" dist="19050" dir="2700000" algn="tl" rotWithShape="0">
                  <a:schemeClr val="dk1">
                    <a:alpha val="40000"/>
                  </a:schemeClr>
                </a:outerShdw>
              </a:effectLst>
            </a:rPr>
            <a:t>Catégorie 4 : un ou plusieurs votes suppléants avec ou sans vote en tête de liste</a:t>
          </a:r>
          <a:endParaRPr lang="fr-FR" b="0" cap="none" spc="0" dirty="0">
            <a:ln w="0"/>
            <a:solidFill>
              <a:schemeClr val="bg1"/>
            </a:solidFill>
            <a:effectLst>
              <a:outerShdw blurRad="38100" dist="19050" dir="2700000" algn="tl" rotWithShape="0">
                <a:schemeClr val="dk1">
                  <a:alpha val="40000"/>
                </a:schemeClr>
              </a:outerShdw>
            </a:effectLst>
          </a:endParaRPr>
        </a:p>
      </dgm:t>
    </dgm:pt>
    <dgm:pt modelId="{8A20074D-42F6-4E02-9773-24FBC3A3D11A}" type="parTrans" cxnId="{14546341-DFEE-4F4E-9F0C-F716D3160301}">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DB16B158-D4FA-46DD-AAA5-1F44E259BB59}" type="sibTrans" cxnId="{14546341-DFEE-4F4E-9F0C-F716D3160301}">
      <dgm:prSet/>
      <dgm:spPr/>
      <dgm:t>
        <a:bodyPr/>
        <a:lstStyle/>
        <a:p>
          <a:endParaRPr lang="fr-FR" b="0" cap="none" spc="0">
            <a:ln w="0"/>
            <a:solidFill>
              <a:schemeClr val="bg1"/>
            </a:solidFill>
            <a:effectLst>
              <a:outerShdw blurRad="38100" dist="19050" dir="2700000" algn="tl" rotWithShape="0">
                <a:schemeClr val="dk1">
                  <a:alpha val="40000"/>
                </a:schemeClr>
              </a:outerShdw>
            </a:effectLst>
          </a:endParaRPr>
        </a:p>
      </dgm:t>
    </dgm:pt>
    <dgm:pt modelId="{0E7FD1EE-4C96-4847-99A3-08880C6D2A12}" type="pres">
      <dgm:prSet presAssocID="{6505EAFD-C4E8-4189-8F0A-FCA0FB6C717C}" presName="mainComposite" presStyleCnt="0">
        <dgm:presLayoutVars>
          <dgm:chPref val="1"/>
          <dgm:dir/>
          <dgm:animOne val="branch"/>
          <dgm:animLvl val="lvl"/>
          <dgm:resizeHandles val="exact"/>
        </dgm:presLayoutVars>
      </dgm:prSet>
      <dgm:spPr/>
      <dgm:t>
        <a:bodyPr/>
        <a:lstStyle/>
        <a:p>
          <a:endParaRPr lang="fr-FR"/>
        </a:p>
      </dgm:t>
    </dgm:pt>
    <dgm:pt modelId="{0FA28B11-88EE-4A83-A0D7-952E5CF743B6}" type="pres">
      <dgm:prSet presAssocID="{6505EAFD-C4E8-4189-8F0A-FCA0FB6C717C}" presName="hierFlow" presStyleCnt="0"/>
      <dgm:spPr/>
    </dgm:pt>
    <dgm:pt modelId="{3D9DE2BB-12B0-40C4-8C92-1FC46614B522}" type="pres">
      <dgm:prSet presAssocID="{6505EAFD-C4E8-4189-8F0A-FCA0FB6C717C}" presName="hierChild1" presStyleCnt="0">
        <dgm:presLayoutVars>
          <dgm:chPref val="1"/>
          <dgm:animOne val="branch"/>
          <dgm:animLvl val="lvl"/>
        </dgm:presLayoutVars>
      </dgm:prSet>
      <dgm:spPr/>
    </dgm:pt>
    <dgm:pt modelId="{0946BF5C-837C-415D-9141-6440616979C6}" type="pres">
      <dgm:prSet presAssocID="{B670FD4A-4999-4C4F-9373-7B2AE6C8FA34}" presName="Name14" presStyleCnt="0"/>
      <dgm:spPr/>
    </dgm:pt>
    <dgm:pt modelId="{995241E3-41E4-4463-A2F8-867D43D7374B}" type="pres">
      <dgm:prSet presAssocID="{B670FD4A-4999-4C4F-9373-7B2AE6C8FA34}" presName="level1Shape" presStyleLbl="node0" presStyleIdx="0" presStyleCnt="1" custScaleY="60692">
        <dgm:presLayoutVars>
          <dgm:chPref val="3"/>
        </dgm:presLayoutVars>
      </dgm:prSet>
      <dgm:spPr/>
      <dgm:t>
        <a:bodyPr/>
        <a:lstStyle/>
        <a:p>
          <a:endParaRPr lang="fr-FR"/>
        </a:p>
      </dgm:t>
    </dgm:pt>
    <dgm:pt modelId="{710F2DC8-3682-4A41-B3D6-5047D207F2DC}" type="pres">
      <dgm:prSet presAssocID="{B670FD4A-4999-4C4F-9373-7B2AE6C8FA34}" presName="hierChild2" presStyleCnt="0"/>
      <dgm:spPr/>
    </dgm:pt>
    <dgm:pt modelId="{61759E71-EF4E-4E43-B37F-49D2C0C1B1C9}" type="pres">
      <dgm:prSet presAssocID="{923AAACB-FF02-4C6B-A09F-F0252C6D9894}" presName="Name19" presStyleLbl="parChTrans1D2" presStyleIdx="0" presStyleCnt="4"/>
      <dgm:spPr/>
      <dgm:t>
        <a:bodyPr/>
        <a:lstStyle/>
        <a:p>
          <a:endParaRPr lang="fr-FR"/>
        </a:p>
      </dgm:t>
    </dgm:pt>
    <dgm:pt modelId="{F0387215-475A-40F1-A4EC-02CA03FD9752}" type="pres">
      <dgm:prSet presAssocID="{992860E1-6042-42CC-B0DA-F4058BFB8F2B}" presName="Name21" presStyleCnt="0"/>
      <dgm:spPr/>
    </dgm:pt>
    <dgm:pt modelId="{F20DCDF2-140F-4B8D-B24D-E1561B92F60F}" type="pres">
      <dgm:prSet presAssocID="{992860E1-6042-42CC-B0DA-F4058BFB8F2B}" presName="level2Shape" presStyleLbl="node2" presStyleIdx="0" presStyleCnt="4"/>
      <dgm:spPr/>
      <dgm:t>
        <a:bodyPr/>
        <a:lstStyle/>
        <a:p>
          <a:endParaRPr lang="fr-FR"/>
        </a:p>
      </dgm:t>
    </dgm:pt>
    <dgm:pt modelId="{EF0E052E-6C7C-4F54-9B7C-0BF7DAEB9A91}" type="pres">
      <dgm:prSet presAssocID="{992860E1-6042-42CC-B0DA-F4058BFB8F2B}" presName="hierChild3" presStyleCnt="0"/>
      <dgm:spPr/>
    </dgm:pt>
    <dgm:pt modelId="{1EE29CD7-6317-4E2E-8F7A-C87BBC7EC670}" type="pres">
      <dgm:prSet presAssocID="{3471962F-9B75-4158-B4A4-76D941D9C4C7}" presName="Name19" presStyleLbl="parChTrans1D2" presStyleIdx="1" presStyleCnt="4"/>
      <dgm:spPr/>
      <dgm:t>
        <a:bodyPr/>
        <a:lstStyle/>
        <a:p>
          <a:endParaRPr lang="fr-FR"/>
        </a:p>
      </dgm:t>
    </dgm:pt>
    <dgm:pt modelId="{752C7626-E0F4-426D-B9A6-838AE702BA2D}" type="pres">
      <dgm:prSet presAssocID="{63EF23E1-48A9-4F3B-ABAD-EAA6283DDCCE}" presName="Name21" presStyleCnt="0"/>
      <dgm:spPr/>
    </dgm:pt>
    <dgm:pt modelId="{CDF76385-38C2-4BF2-A273-558280CB8B11}" type="pres">
      <dgm:prSet presAssocID="{63EF23E1-48A9-4F3B-ABAD-EAA6283DDCCE}" presName="level2Shape" presStyleLbl="node2" presStyleIdx="1" presStyleCnt="4"/>
      <dgm:spPr/>
      <dgm:t>
        <a:bodyPr/>
        <a:lstStyle/>
        <a:p>
          <a:endParaRPr lang="fr-FR"/>
        </a:p>
      </dgm:t>
    </dgm:pt>
    <dgm:pt modelId="{C0D454FD-947D-40D8-8A9C-830A209B9049}" type="pres">
      <dgm:prSet presAssocID="{63EF23E1-48A9-4F3B-ABAD-EAA6283DDCCE}" presName="hierChild3" presStyleCnt="0"/>
      <dgm:spPr/>
    </dgm:pt>
    <dgm:pt modelId="{AB246A43-D9C7-4D43-A8F4-958B4894ABBF}" type="pres">
      <dgm:prSet presAssocID="{4E1772A8-6A54-47DB-89D1-EBF36FDDD0A3}" presName="Name19" presStyleLbl="parChTrans1D2" presStyleIdx="2" presStyleCnt="4"/>
      <dgm:spPr/>
      <dgm:t>
        <a:bodyPr/>
        <a:lstStyle/>
        <a:p>
          <a:endParaRPr lang="fr-FR"/>
        </a:p>
      </dgm:t>
    </dgm:pt>
    <dgm:pt modelId="{6740F5DF-025C-45FA-A708-8D2FADF5576C}" type="pres">
      <dgm:prSet presAssocID="{4182905D-6CAB-4A08-AE5B-FDC376B876CF}" presName="Name21" presStyleCnt="0"/>
      <dgm:spPr/>
    </dgm:pt>
    <dgm:pt modelId="{AB7A32A5-DD10-4C1F-9D58-E316C438FAB4}" type="pres">
      <dgm:prSet presAssocID="{4182905D-6CAB-4A08-AE5B-FDC376B876CF}" presName="level2Shape" presStyleLbl="node2" presStyleIdx="2" presStyleCnt="4"/>
      <dgm:spPr/>
      <dgm:t>
        <a:bodyPr/>
        <a:lstStyle/>
        <a:p>
          <a:endParaRPr lang="fr-FR"/>
        </a:p>
      </dgm:t>
    </dgm:pt>
    <dgm:pt modelId="{C6B9B5D2-BEDD-4383-861D-AF8DE565212B}" type="pres">
      <dgm:prSet presAssocID="{4182905D-6CAB-4A08-AE5B-FDC376B876CF}" presName="hierChild3" presStyleCnt="0"/>
      <dgm:spPr/>
    </dgm:pt>
    <dgm:pt modelId="{151240F0-764C-45BA-A304-4E68BD3F63D4}" type="pres">
      <dgm:prSet presAssocID="{8A20074D-42F6-4E02-9773-24FBC3A3D11A}" presName="Name19" presStyleLbl="parChTrans1D2" presStyleIdx="3" presStyleCnt="4"/>
      <dgm:spPr/>
      <dgm:t>
        <a:bodyPr/>
        <a:lstStyle/>
        <a:p>
          <a:endParaRPr lang="fr-FR"/>
        </a:p>
      </dgm:t>
    </dgm:pt>
    <dgm:pt modelId="{8A643A0E-6782-4E09-B103-07CF384E002B}" type="pres">
      <dgm:prSet presAssocID="{81D5A8EC-1BE1-429F-87DB-A9CDEAACC326}" presName="Name21" presStyleCnt="0"/>
      <dgm:spPr/>
    </dgm:pt>
    <dgm:pt modelId="{D38F7DE0-942C-4579-9890-92248C5BFCE4}" type="pres">
      <dgm:prSet presAssocID="{81D5A8EC-1BE1-429F-87DB-A9CDEAACC326}" presName="level2Shape" presStyleLbl="node2" presStyleIdx="3" presStyleCnt="4"/>
      <dgm:spPr/>
      <dgm:t>
        <a:bodyPr/>
        <a:lstStyle/>
        <a:p>
          <a:endParaRPr lang="fr-FR"/>
        </a:p>
      </dgm:t>
    </dgm:pt>
    <dgm:pt modelId="{13A4A33A-3FAC-4180-B62D-6FC3C3F173D9}" type="pres">
      <dgm:prSet presAssocID="{81D5A8EC-1BE1-429F-87DB-A9CDEAACC326}" presName="hierChild3" presStyleCnt="0"/>
      <dgm:spPr/>
    </dgm:pt>
    <dgm:pt modelId="{A820E8BA-A923-4C84-8A97-6F14825F4ADD}" type="pres">
      <dgm:prSet presAssocID="{6505EAFD-C4E8-4189-8F0A-FCA0FB6C717C}" presName="bgShapesFlow" presStyleCnt="0"/>
      <dgm:spPr/>
    </dgm:pt>
  </dgm:ptLst>
  <dgm:cxnLst>
    <dgm:cxn modelId="{14546341-DFEE-4F4E-9F0C-F716D3160301}" srcId="{B670FD4A-4999-4C4F-9373-7B2AE6C8FA34}" destId="{81D5A8EC-1BE1-429F-87DB-A9CDEAACC326}" srcOrd="3" destOrd="0" parTransId="{8A20074D-42F6-4E02-9773-24FBC3A3D11A}" sibTransId="{DB16B158-D4FA-46DD-AAA5-1F44E259BB59}"/>
    <dgm:cxn modelId="{90CD666C-23B0-4674-8C8D-222E52946206}" srcId="{B670FD4A-4999-4C4F-9373-7B2AE6C8FA34}" destId="{4182905D-6CAB-4A08-AE5B-FDC376B876CF}" srcOrd="2" destOrd="0" parTransId="{4E1772A8-6A54-47DB-89D1-EBF36FDDD0A3}" sibTransId="{C660245C-F49A-4663-AC03-09D2245BE34B}"/>
    <dgm:cxn modelId="{86C007EA-410C-452D-938A-12B4FFAE5B4A}" type="presOf" srcId="{B670FD4A-4999-4C4F-9373-7B2AE6C8FA34}" destId="{995241E3-41E4-4463-A2F8-867D43D7374B}" srcOrd="0" destOrd="0" presId="urn:microsoft.com/office/officeart/2005/8/layout/hierarchy6"/>
    <dgm:cxn modelId="{44ED59A6-A4B2-4E8A-AE56-5C5C92E0C367}" type="presOf" srcId="{8A20074D-42F6-4E02-9773-24FBC3A3D11A}" destId="{151240F0-764C-45BA-A304-4E68BD3F63D4}" srcOrd="0" destOrd="0" presId="urn:microsoft.com/office/officeart/2005/8/layout/hierarchy6"/>
    <dgm:cxn modelId="{C10A1760-495F-49D8-B202-E872E8893146}" type="presOf" srcId="{4E1772A8-6A54-47DB-89D1-EBF36FDDD0A3}" destId="{AB246A43-D9C7-4D43-A8F4-958B4894ABBF}" srcOrd="0" destOrd="0" presId="urn:microsoft.com/office/officeart/2005/8/layout/hierarchy6"/>
    <dgm:cxn modelId="{25BA4076-6DDF-42F1-A562-FB505698658D}" srcId="{B670FD4A-4999-4C4F-9373-7B2AE6C8FA34}" destId="{992860E1-6042-42CC-B0DA-F4058BFB8F2B}" srcOrd="0" destOrd="0" parTransId="{923AAACB-FF02-4C6B-A09F-F0252C6D9894}" sibTransId="{2D3792AA-F93E-416F-9114-D0287C9817BE}"/>
    <dgm:cxn modelId="{A15B8859-1F81-4DD1-9575-56094FA4C681}" type="presOf" srcId="{6505EAFD-C4E8-4189-8F0A-FCA0FB6C717C}" destId="{0E7FD1EE-4C96-4847-99A3-08880C6D2A12}" srcOrd="0" destOrd="0" presId="urn:microsoft.com/office/officeart/2005/8/layout/hierarchy6"/>
    <dgm:cxn modelId="{BF0E747D-BD57-47E9-87C4-5937B0493313}" type="presOf" srcId="{3471962F-9B75-4158-B4A4-76D941D9C4C7}" destId="{1EE29CD7-6317-4E2E-8F7A-C87BBC7EC670}" srcOrd="0" destOrd="0" presId="urn:microsoft.com/office/officeart/2005/8/layout/hierarchy6"/>
    <dgm:cxn modelId="{D0C9F653-E61A-4CD8-976B-363EDD6553B0}" srcId="{B670FD4A-4999-4C4F-9373-7B2AE6C8FA34}" destId="{63EF23E1-48A9-4F3B-ABAD-EAA6283DDCCE}" srcOrd="1" destOrd="0" parTransId="{3471962F-9B75-4158-B4A4-76D941D9C4C7}" sibTransId="{DD73F52B-0ADC-49DA-A8C3-A2774A314A42}"/>
    <dgm:cxn modelId="{763A5B39-4E43-4882-B455-6452D65C8B6C}" srcId="{6505EAFD-C4E8-4189-8F0A-FCA0FB6C717C}" destId="{B670FD4A-4999-4C4F-9373-7B2AE6C8FA34}" srcOrd="0" destOrd="0" parTransId="{5CDD1603-1E21-47D5-96E6-A24EAE2EBB4B}" sibTransId="{BD7B0D4A-CAA2-4BBA-8A49-9DFE7966DE52}"/>
    <dgm:cxn modelId="{0B90491A-9ACF-40B4-8531-F8B9B1E17E6E}" type="presOf" srcId="{923AAACB-FF02-4C6B-A09F-F0252C6D9894}" destId="{61759E71-EF4E-4E43-B37F-49D2C0C1B1C9}" srcOrd="0" destOrd="0" presId="urn:microsoft.com/office/officeart/2005/8/layout/hierarchy6"/>
    <dgm:cxn modelId="{A71B5053-6500-487B-B4DA-DBDA8D75B40D}" type="presOf" srcId="{992860E1-6042-42CC-B0DA-F4058BFB8F2B}" destId="{F20DCDF2-140F-4B8D-B24D-E1561B92F60F}" srcOrd="0" destOrd="0" presId="urn:microsoft.com/office/officeart/2005/8/layout/hierarchy6"/>
    <dgm:cxn modelId="{2FFD05B4-2E7B-48FE-931A-C56BECBE33CB}" type="presOf" srcId="{4182905D-6CAB-4A08-AE5B-FDC376B876CF}" destId="{AB7A32A5-DD10-4C1F-9D58-E316C438FAB4}" srcOrd="0" destOrd="0" presId="urn:microsoft.com/office/officeart/2005/8/layout/hierarchy6"/>
    <dgm:cxn modelId="{33BA8A10-AE8F-4DCE-BE2C-2668A5E25FFC}" type="presOf" srcId="{81D5A8EC-1BE1-429F-87DB-A9CDEAACC326}" destId="{D38F7DE0-942C-4579-9890-92248C5BFCE4}" srcOrd="0" destOrd="0" presId="urn:microsoft.com/office/officeart/2005/8/layout/hierarchy6"/>
    <dgm:cxn modelId="{7BC5497B-1E6C-485F-90C3-D79959422F9E}" type="presOf" srcId="{63EF23E1-48A9-4F3B-ABAD-EAA6283DDCCE}" destId="{CDF76385-38C2-4BF2-A273-558280CB8B11}" srcOrd="0" destOrd="0" presId="urn:microsoft.com/office/officeart/2005/8/layout/hierarchy6"/>
    <dgm:cxn modelId="{94E9BE83-4B2B-4F64-9F6F-5D41F026D8D9}" type="presParOf" srcId="{0E7FD1EE-4C96-4847-99A3-08880C6D2A12}" destId="{0FA28B11-88EE-4A83-A0D7-952E5CF743B6}" srcOrd="0" destOrd="0" presId="urn:microsoft.com/office/officeart/2005/8/layout/hierarchy6"/>
    <dgm:cxn modelId="{73E7D366-9A9E-427D-8FE7-0819DB992B96}" type="presParOf" srcId="{0FA28B11-88EE-4A83-A0D7-952E5CF743B6}" destId="{3D9DE2BB-12B0-40C4-8C92-1FC46614B522}" srcOrd="0" destOrd="0" presId="urn:microsoft.com/office/officeart/2005/8/layout/hierarchy6"/>
    <dgm:cxn modelId="{87991173-947D-4B55-BAFF-877714967D53}" type="presParOf" srcId="{3D9DE2BB-12B0-40C4-8C92-1FC46614B522}" destId="{0946BF5C-837C-415D-9141-6440616979C6}" srcOrd="0" destOrd="0" presId="urn:microsoft.com/office/officeart/2005/8/layout/hierarchy6"/>
    <dgm:cxn modelId="{DD7E4334-3C61-407C-941F-686F09A37039}" type="presParOf" srcId="{0946BF5C-837C-415D-9141-6440616979C6}" destId="{995241E3-41E4-4463-A2F8-867D43D7374B}" srcOrd="0" destOrd="0" presId="urn:microsoft.com/office/officeart/2005/8/layout/hierarchy6"/>
    <dgm:cxn modelId="{ABA81101-B304-4624-B8C1-28AEAB36705D}" type="presParOf" srcId="{0946BF5C-837C-415D-9141-6440616979C6}" destId="{710F2DC8-3682-4A41-B3D6-5047D207F2DC}" srcOrd="1" destOrd="0" presId="urn:microsoft.com/office/officeart/2005/8/layout/hierarchy6"/>
    <dgm:cxn modelId="{4F026371-7665-450A-B921-82E7713F70C4}" type="presParOf" srcId="{710F2DC8-3682-4A41-B3D6-5047D207F2DC}" destId="{61759E71-EF4E-4E43-B37F-49D2C0C1B1C9}" srcOrd="0" destOrd="0" presId="urn:microsoft.com/office/officeart/2005/8/layout/hierarchy6"/>
    <dgm:cxn modelId="{3B9E9BEF-B3F1-465B-A6E2-A82D86CCE6F6}" type="presParOf" srcId="{710F2DC8-3682-4A41-B3D6-5047D207F2DC}" destId="{F0387215-475A-40F1-A4EC-02CA03FD9752}" srcOrd="1" destOrd="0" presId="urn:microsoft.com/office/officeart/2005/8/layout/hierarchy6"/>
    <dgm:cxn modelId="{53A78047-9A63-4D67-ADEE-30A8C0B3CB27}" type="presParOf" srcId="{F0387215-475A-40F1-A4EC-02CA03FD9752}" destId="{F20DCDF2-140F-4B8D-B24D-E1561B92F60F}" srcOrd="0" destOrd="0" presId="urn:microsoft.com/office/officeart/2005/8/layout/hierarchy6"/>
    <dgm:cxn modelId="{E9A56A8F-3B7C-4E1C-9FB3-7B236EFA5C02}" type="presParOf" srcId="{F0387215-475A-40F1-A4EC-02CA03FD9752}" destId="{EF0E052E-6C7C-4F54-9B7C-0BF7DAEB9A91}" srcOrd="1" destOrd="0" presId="urn:microsoft.com/office/officeart/2005/8/layout/hierarchy6"/>
    <dgm:cxn modelId="{2391FDAB-C0C9-4B69-A1D5-64503D70869C}" type="presParOf" srcId="{710F2DC8-3682-4A41-B3D6-5047D207F2DC}" destId="{1EE29CD7-6317-4E2E-8F7A-C87BBC7EC670}" srcOrd="2" destOrd="0" presId="urn:microsoft.com/office/officeart/2005/8/layout/hierarchy6"/>
    <dgm:cxn modelId="{55A821E8-4160-4A68-A6A7-08948017964C}" type="presParOf" srcId="{710F2DC8-3682-4A41-B3D6-5047D207F2DC}" destId="{752C7626-E0F4-426D-B9A6-838AE702BA2D}" srcOrd="3" destOrd="0" presId="urn:microsoft.com/office/officeart/2005/8/layout/hierarchy6"/>
    <dgm:cxn modelId="{8EAE3801-C548-4AB8-8F9B-53E7D3C586C3}" type="presParOf" srcId="{752C7626-E0F4-426D-B9A6-838AE702BA2D}" destId="{CDF76385-38C2-4BF2-A273-558280CB8B11}" srcOrd="0" destOrd="0" presId="urn:microsoft.com/office/officeart/2005/8/layout/hierarchy6"/>
    <dgm:cxn modelId="{B7A8E3E5-0206-4842-9340-A8CDC372A62B}" type="presParOf" srcId="{752C7626-E0F4-426D-B9A6-838AE702BA2D}" destId="{C0D454FD-947D-40D8-8A9C-830A209B9049}" srcOrd="1" destOrd="0" presId="urn:microsoft.com/office/officeart/2005/8/layout/hierarchy6"/>
    <dgm:cxn modelId="{95627EEE-5EC1-420A-9A2E-FF722614A721}" type="presParOf" srcId="{710F2DC8-3682-4A41-B3D6-5047D207F2DC}" destId="{AB246A43-D9C7-4D43-A8F4-958B4894ABBF}" srcOrd="4" destOrd="0" presId="urn:microsoft.com/office/officeart/2005/8/layout/hierarchy6"/>
    <dgm:cxn modelId="{AC75C134-4CF1-4242-8FCC-635B07F6F5E9}" type="presParOf" srcId="{710F2DC8-3682-4A41-B3D6-5047D207F2DC}" destId="{6740F5DF-025C-45FA-A708-8D2FADF5576C}" srcOrd="5" destOrd="0" presId="urn:microsoft.com/office/officeart/2005/8/layout/hierarchy6"/>
    <dgm:cxn modelId="{7A6C0557-B3F4-43C6-9AAF-40E932D5163F}" type="presParOf" srcId="{6740F5DF-025C-45FA-A708-8D2FADF5576C}" destId="{AB7A32A5-DD10-4C1F-9D58-E316C438FAB4}" srcOrd="0" destOrd="0" presId="urn:microsoft.com/office/officeart/2005/8/layout/hierarchy6"/>
    <dgm:cxn modelId="{D7D07393-91C7-45A1-9749-BB3DD9BFE11D}" type="presParOf" srcId="{6740F5DF-025C-45FA-A708-8D2FADF5576C}" destId="{C6B9B5D2-BEDD-4383-861D-AF8DE565212B}" srcOrd="1" destOrd="0" presId="urn:microsoft.com/office/officeart/2005/8/layout/hierarchy6"/>
    <dgm:cxn modelId="{A3D78556-D1E9-42C5-82CA-68873798EB12}" type="presParOf" srcId="{710F2DC8-3682-4A41-B3D6-5047D207F2DC}" destId="{151240F0-764C-45BA-A304-4E68BD3F63D4}" srcOrd="6" destOrd="0" presId="urn:microsoft.com/office/officeart/2005/8/layout/hierarchy6"/>
    <dgm:cxn modelId="{0EC25669-6DCE-48B3-BDCD-4656F664AD19}" type="presParOf" srcId="{710F2DC8-3682-4A41-B3D6-5047D207F2DC}" destId="{8A643A0E-6782-4E09-B103-07CF384E002B}" srcOrd="7" destOrd="0" presId="urn:microsoft.com/office/officeart/2005/8/layout/hierarchy6"/>
    <dgm:cxn modelId="{97C117D1-8076-4C7F-A59D-2F1CDED4D327}" type="presParOf" srcId="{8A643A0E-6782-4E09-B103-07CF384E002B}" destId="{D38F7DE0-942C-4579-9890-92248C5BFCE4}" srcOrd="0" destOrd="0" presId="urn:microsoft.com/office/officeart/2005/8/layout/hierarchy6"/>
    <dgm:cxn modelId="{C6DC2DFF-3767-4E10-BD7D-101A4C8A260F}" type="presParOf" srcId="{8A643A0E-6782-4E09-B103-07CF384E002B}" destId="{13A4A33A-3FAC-4180-B62D-6FC3C3F173D9}" srcOrd="1" destOrd="0" presId="urn:microsoft.com/office/officeart/2005/8/layout/hierarchy6"/>
    <dgm:cxn modelId="{131CE069-681F-4051-9E33-1075E2D66309}" type="presParOf" srcId="{0E7FD1EE-4C96-4847-99A3-08880C6D2A12}" destId="{A820E8BA-A923-4C84-8A97-6F14825F4AD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505EAFD-C4E8-4189-8F0A-FCA0FB6C717C}" type="doc">
      <dgm:prSet loTypeId="urn:microsoft.com/office/officeart/2005/8/layout/hierarchy6" loCatId="hierarchy" qsTypeId="urn:microsoft.com/office/officeart/2005/8/quickstyle/simple5" qsCatId="simple" csTypeId="urn:microsoft.com/office/officeart/2005/8/colors/accent2_2" csCatId="accent2" phldr="1"/>
      <dgm:spPr/>
      <dgm:t>
        <a:bodyPr/>
        <a:lstStyle/>
        <a:p>
          <a:endParaRPr lang="fr-FR"/>
        </a:p>
      </dgm:t>
    </dgm:pt>
    <dgm:pt modelId="{B670FD4A-4999-4C4F-9373-7B2AE6C8FA34}">
      <dgm:prSet phldrT="[Texte]" custT="1"/>
      <dgm:spPr/>
      <dgm:t>
        <a:bodyPr/>
        <a:lstStyle/>
        <a:p>
          <a:pPr algn="ctr"/>
          <a:r>
            <a:rPr lang="fr-FR" sz="2400" b="0" cap="none" spc="0" dirty="0" smtClean="0">
              <a:ln w="0"/>
              <a:solidFill>
                <a:schemeClr val="bg1"/>
              </a:solidFill>
              <a:effectLst>
                <a:outerShdw blurRad="38100" dist="19050" dir="2700000" algn="tl" rotWithShape="0">
                  <a:schemeClr val="dk1">
                    <a:alpha val="40000"/>
                  </a:schemeClr>
                </a:outerShdw>
              </a:effectLst>
            </a:rPr>
            <a:t>VOTES NULS</a:t>
          </a:r>
          <a:endParaRPr lang="fr-FR" sz="2400" b="0" cap="none" spc="0" dirty="0">
            <a:ln w="0"/>
            <a:solidFill>
              <a:schemeClr val="bg1"/>
            </a:solidFill>
            <a:effectLst>
              <a:outerShdw blurRad="38100" dist="19050" dir="2700000" algn="tl" rotWithShape="0">
                <a:schemeClr val="dk1">
                  <a:alpha val="40000"/>
                </a:schemeClr>
              </a:outerShdw>
            </a:effectLst>
          </a:endParaRPr>
        </a:p>
      </dgm:t>
    </dgm:pt>
    <dgm:pt modelId="{5CDD1603-1E21-47D5-96E6-A24EAE2EBB4B}" type="parTrans" cxnId="{763A5B39-4E43-4882-B455-6452D65C8B6C}">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BD7B0D4A-CAA2-4BBA-8A49-9DFE7966DE52}" type="sibTrans" cxnId="{763A5B39-4E43-4882-B455-6452D65C8B6C}">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92860E1-6042-42CC-B0DA-F4058BFB8F2B}">
      <dgm:prSet phldrT="[Texte]" custT="1"/>
      <dgm:spPr/>
      <dgm:t>
        <a:bodyPr/>
        <a:lstStyle/>
        <a:p>
          <a:pPr algn="ctr"/>
          <a:r>
            <a:rPr lang="fr-FR" sz="1600" b="0" cap="none" spc="0" dirty="0" smtClean="0">
              <a:ln w="0"/>
              <a:solidFill>
                <a:schemeClr val="bg1"/>
              </a:solidFill>
              <a:effectLst>
                <a:outerShdw blurRad="38100" dist="19050" dir="2700000" algn="tl" rotWithShape="0">
                  <a:schemeClr val="dk1">
                    <a:alpha val="40000"/>
                  </a:schemeClr>
                </a:outerShdw>
              </a:effectLst>
            </a:rPr>
            <a:t>Tous les bulletins autres que ceux dont l'usage est permis par la loi</a:t>
          </a:r>
          <a:endParaRPr lang="fr-FR" sz="1600" b="0" cap="none" spc="0" dirty="0">
            <a:ln w="0"/>
            <a:solidFill>
              <a:schemeClr val="bg1"/>
            </a:solidFill>
            <a:effectLst>
              <a:outerShdw blurRad="38100" dist="19050" dir="2700000" algn="tl" rotWithShape="0">
                <a:schemeClr val="dk1">
                  <a:alpha val="40000"/>
                </a:schemeClr>
              </a:outerShdw>
            </a:effectLst>
          </a:endParaRPr>
        </a:p>
      </dgm:t>
    </dgm:pt>
    <dgm:pt modelId="{923AAACB-FF02-4C6B-A09F-F0252C6D9894}" type="parTrans" cxnId="{25BA4076-6DDF-42F1-A562-FB505698658D}">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2D3792AA-F93E-416F-9114-D0287C9817BE}" type="sibTrans" cxnId="{25BA4076-6DDF-42F1-A562-FB505698658D}">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B98D7F1B-EDCE-406F-8B50-B8FB41143CCB}">
      <dgm:prSet custT="1"/>
      <dgm:spPr/>
      <dgm:t>
        <a:bodyPr/>
        <a:lstStyle/>
        <a:p>
          <a:pPr algn="ctr"/>
          <a:r>
            <a:rPr lang="fr-FR" sz="1600" b="0" cap="none" spc="0" dirty="0" smtClean="0">
              <a:ln w="0"/>
              <a:solidFill>
                <a:schemeClr val="bg1"/>
              </a:solidFill>
              <a:effectLst>
                <a:outerShdw blurRad="38100" dist="19050" dir="2700000" algn="tl" rotWithShape="0">
                  <a:schemeClr val="dk1">
                    <a:alpha val="40000"/>
                  </a:schemeClr>
                </a:outerShdw>
              </a:effectLst>
            </a:rPr>
            <a:t>Les bulletins de vote qui contiennent un ou des votes sur différentes listes</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EB96C828-C190-467D-B458-4E0760092C01}" type="parTrans" cxnId="{99CBF85B-B32F-4C69-9175-FE1834766285}">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4AB2ACF4-2041-4E50-8952-5A1F1426B97E}" type="sibTrans" cxnId="{99CBF85B-B32F-4C69-9175-FE1834766285}">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520EB378-09B4-4AF8-A34D-BBD1EF17AB80}">
      <dgm:prSet custT="1"/>
      <dgm:spPr/>
      <dgm:t>
        <a:bodyPr/>
        <a:lstStyle/>
        <a:p>
          <a:pPr algn="ctr"/>
          <a:r>
            <a:rPr lang="fr-FR" sz="1600" b="0" cap="none" spc="0" dirty="0" smtClean="0">
              <a:ln w="0"/>
              <a:solidFill>
                <a:schemeClr val="bg1"/>
              </a:solidFill>
              <a:effectLst>
                <a:outerShdw blurRad="38100" dist="19050" dir="2700000" algn="tl" rotWithShape="0">
                  <a:schemeClr val="dk1">
                    <a:alpha val="40000"/>
                  </a:schemeClr>
                </a:outerShdw>
              </a:effectLst>
            </a:rPr>
            <a:t>Les bulletins de vote qui ne contiennent l'expression d'aucun suffrage</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7973B37B-0863-4387-8CCD-F6C7DDE260F4}" type="parTrans" cxnId="{235BC9F6-887D-424A-A153-707DBF0A3614}">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1F67E79C-E026-4278-AE13-D084294AAFFB}" type="sibTrans" cxnId="{235BC9F6-887D-424A-A153-707DBF0A3614}">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223ABC12-33BB-4E0C-9B27-8443595247FF}">
      <dgm:prSet custT="1"/>
      <dgm:spPr/>
      <dgm:t>
        <a:bodyPr/>
        <a:lstStyle/>
        <a:p>
          <a:pPr algn="ctr"/>
          <a:r>
            <a:rPr lang="fr-FR" sz="1600" b="0" cap="none" spc="0" dirty="0" smtClean="0">
              <a:ln w="0"/>
              <a:solidFill>
                <a:schemeClr val="bg1"/>
              </a:solidFill>
              <a:effectLst>
                <a:outerShdw blurRad="38100" dist="19050" dir="2700000" algn="tl" rotWithShape="0">
                  <a:schemeClr val="dk1">
                    <a:alpha val="40000"/>
                  </a:schemeClr>
                </a:outerShdw>
              </a:effectLst>
            </a:rPr>
            <a:t>Les bulletins de vote dont la forme et les dimensions ont été altérées</a:t>
          </a:r>
          <a:endParaRPr lang="fr-BE" sz="1600" b="0" cap="none" spc="0" dirty="0">
            <a:ln w="0"/>
            <a:solidFill>
              <a:schemeClr val="bg1"/>
            </a:solidFill>
            <a:effectLst>
              <a:outerShdw blurRad="38100" dist="19050" dir="2700000" algn="tl" rotWithShape="0">
                <a:schemeClr val="dk1">
                  <a:alpha val="40000"/>
                </a:schemeClr>
              </a:outerShdw>
            </a:effectLst>
          </a:endParaRPr>
        </a:p>
      </dgm:t>
    </dgm:pt>
    <dgm:pt modelId="{B07AC02B-58CF-48AD-97D6-145770251BFD}" type="parTrans" cxnId="{DC6D33D9-D7CA-4EC5-80BA-FC91BD0F8A06}">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7EB48FB-E80F-4EF8-AE1E-B20404B03B17}" type="sibTrans" cxnId="{DC6D33D9-D7CA-4EC5-80BA-FC91BD0F8A06}">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AA382DA5-5BE7-4D3B-BC74-9CD95EEEFC59}">
      <dgm:prSet custT="1"/>
      <dgm:spPr/>
      <dgm:t>
        <a:bodyPr/>
        <a:lstStyle/>
        <a:p>
          <a:pPr algn="ctr"/>
          <a:r>
            <a:rPr lang="fr-FR" sz="1400" b="0" cap="none" spc="0" dirty="0" smtClean="0">
              <a:ln w="0"/>
              <a:solidFill>
                <a:schemeClr val="bg1"/>
              </a:solidFill>
              <a:effectLst>
                <a:outerShdw blurRad="38100" dist="19050" dir="2700000" algn="tl" rotWithShape="0">
                  <a:schemeClr val="dk1">
                    <a:alpha val="40000"/>
                  </a:schemeClr>
                </a:outerShdw>
              </a:effectLst>
            </a:rPr>
            <a:t>Les bulletins de vote qui contiennent à l'intérieur un papier ou objet quelconque</a:t>
          </a:r>
          <a:endParaRPr lang="fr-BE" sz="1400" b="0" cap="none" spc="0" dirty="0">
            <a:ln w="0"/>
            <a:solidFill>
              <a:schemeClr val="bg1"/>
            </a:solidFill>
            <a:effectLst>
              <a:outerShdw blurRad="38100" dist="19050" dir="2700000" algn="tl" rotWithShape="0">
                <a:schemeClr val="dk1">
                  <a:alpha val="40000"/>
                </a:schemeClr>
              </a:outerShdw>
            </a:effectLst>
          </a:endParaRPr>
        </a:p>
      </dgm:t>
    </dgm:pt>
    <dgm:pt modelId="{E6F1D2DD-D253-4D74-8DE0-696B2C24B853}" type="parTrans" cxnId="{764D355B-6C8D-4EAF-891F-1DD3EFD14DF7}">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13EB52D4-0D9B-4F82-9D19-2B62DF9D03DC}" type="sibTrans" cxnId="{764D355B-6C8D-4EAF-891F-1DD3EFD14DF7}">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9AA9F096-339C-4611-85FD-8866F9DA3751}">
      <dgm:prSet custT="1"/>
      <dgm:spPr/>
      <dgm:t>
        <a:bodyPr/>
        <a:lstStyle/>
        <a:p>
          <a:pPr algn="ctr"/>
          <a:r>
            <a:rPr lang="fr-FR" sz="1200" b="0" cap="none" spc="0" dirty="0" smtClean="0">
              <a:ln w="0"/>
              <a:solidFill>
                <a:schemeClr val="bg1"/>
              </a:solidFill>
              <a:effectLst>
                <a:outerShdw blurRad="38100" dist="19050" dir="2700000" algn="tl" rotWithShape="0">
                  <a:schemeClr val="dk1">
                    <a:alpha val="40000"/>
                  </a:schemeClr>
                </a:outerShdw>
              </a:effectLst>
            </a:rPr>
            <a:t>Les bulletins de vote dont l'auteur peut être rendu reconnaissable par un signe, une rature ou une marque non autorisée par la loi</a:t>
          </a:r>
          <a:endParaRPr lang="fr-BE" sz="1200" b="0" cap="none" spc="0" dirty="0">
            <a:ln w="0"/>
            <a:solidFill>
              <a:schemeClr val="bg1"/>
            </a:solidFill>
            <a:effectLst>
              <a:outerShdw blurRad="38100" dist="19050" dir="2700000" algn="tl" rotWithShape="0">
                <a:schemeClr val="dk1">
                  <a:alpha val="40000"/>
                </a:schemeClr>
              </a:outerShdw>
            </a:effectLst>
          </a:endParaRPr>
        </a:p>
      </dgm:t>
    </dgm:pt>
    <dgm:pt modelId="{8948BD97-8B1C-4BA1-AF4A-94A84BC9920E}" type="parTrans" cxnId="{3264B7A4-F6D3-4D44-8B3D-F1BD46B96BF2}">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50D1D784-72AC-4346-97F3-59CFFF059579}" type="sibTrans" cxnId="{3264B7A4-F6D3-4D44-8B3D-F1BD46B96BF2}">
      <dgm:prSet/>
      <dgm:spPr/>
      <dgm:t>
        <a:bodyPr/>
        <a:lstStyle/>
        <a:p>
          <a:pPr algn="ctr"/>
          <a:endParaRPr lang="fr-FR" sz="2400" b="0" cap="none" spc="0">
            <a:ln w="0"/>
            <a:solidFill>
              <a:schemeClr val="bg1"/>
            </a:solidFill>
            <a:effectLst>
              <a:outerShdw blurRad="38100" dist="19050" dir="2700000" algn="tl" rotWithShape="0">
                <a:schemeClr val="dk1">
                  <a:alpha val="40000"/>
                </a:schemeClr>
              </a:outerShdw>
            </a:effectLst>
          </a:endParaRPr>
        </a:p>
      </dgm:t>
    </dgm:pt>
    <dgm:pt modelId="{0E7FD1EE-4C96-4847-99A3-08880C6D2A12}" type="pres">
      <dgm:prSet presAssocID="{6505EAFD-C4E8-4189-8F0A-FCA0FB6C717C}" presName="mainComposite" presStyleCnt="0">
        <dgm:presLayoutVars>
          <dgm:chPref val="1"/>
          <dgm:dir/>
          <dgm:animOne val="branch"/>
          <dgm:animLvl val="lvl"/>
          <dgm:resizeHandles val="exact"/>
        </dgm:presLayoutVars>
      </dgm:prSet>
      <dgm:spPr/>
      <dgm:t>
        <a:bodyPr/>
        <a:lstStyle/>
        <a:p>
          <a:endParaRPr lang="fr-FR"/>
        </a:p>
      </dgm:t>
    </dgm:pt>
    <dgm:pt modelId="{0FA28B11-88EE-4A83-A0D7-952E5CF743B6}" type="pres">
      <dgm:prSet presAssocID="{6505EAFD-C4E8-4189-8F0A-FCA0FB6C717C}" presName="hierFlow" presStyleCnt="0"/>
      <dgm:spPr/>
    </dgm:pt>
    <dgm:pt modelId="{3D9DE2BB-12B0-40C4-8C92-1FC46614B522}" type="pres">
      <dgm:prSet presAssocID="{6505EAFD-C4E8-4189-8F0A-FCA0FB6C717C}" presName="hierChild1" presStyleCnt="0">
        <dgm:presLayoutVars>
          <dgm:chPref val="1"/>
          <dgm:animOne val="branch"/>
          <dgm:animLvl val="lvl"/>
        </dgm:presLayoutVars>
      </dgm:prSet>
      <dgm:spPr/>
    </dgm:pt>
    <dgm:pt modelId="{0946BF5C-837C-415D-9141-6440616979C6}" type="pres">
      <dgm:prSet presAssocID="{B670FD4A-4999-4C4F-9373-7B2AE6C8FA34}" presName="Name14" presStyleCnt="0"/>
      <dgm:spPr/>
    </dgm:pt>
    <dgm:pt modelId="{995241E3-41E4-4463-A2F8-867D43D7374B}" type="pres">
      <dgm:prSet presAssocID="{B670FD4A-4999-4C4F-9373-7B2AE6C8FA34}" presName="level1Shape" presStyleLbl="node0" presStyleIdx="0" presStyleCnt="1" custScaleX="271226" custScaleY="161630" custLinFactNeighborX="1244" custLinFactNeighborY="-73341">
        <dgm:presLayoutVars>
          <dgm:chPref val="3"/>
        </dgm:presLayoutVars>
      </dgm:prSet>
      <dgm:spPr/>
      <dgm:t>
        <a:bodyPr/>
        <a:lstStyle/>
        <a:p>
          <a:endParaRPr lang="fr-FR"/>
        </a:p>
      </dgm:t>
    </dgm:pt>
    <dgm:pt modelId="{710F2DC8-3682-4A41-B3D6-5047D207F2DC}" type="pres">
      <dgm:prSet presAssocID="{B670FD4A-4999-4C4F-9373-7B2AE6C8FA34}" presName="hierChild2" presStyleCnt="0"/>
      <dgm:spPr/>
    </dgm:pt>
    <dgm:pt modelId="{61759E71-EF4E-4E43-B37F-49D2C0C1B1C9}" type="pres">
      <dgm:prSet presAssocID="{923AAACB-FF02-4C6B-A09F-F0252C6D9894}" presName="Name19" presStyleLbl="parChTrans1D2" presStyleIdx="0" presStyleCnt="6"/>
      <dgm:spPr/>
      <dgm:t>
        <a:bodyPr/>
        <a:lstStyle/>
        <a:p>
          <a:endParaRPr lang="fr-FR"/>
        </a:p>
      </dgm:t>
    </dgm:pt>
    <dgm:pt modelId="{F0387215-475A-40F1-A4EC-02CA03FD9752}" type="pres">
      <dgm:prSet presAssocID="{992860E1-6042-42CC-B0DA-F4058BFB8F2B}" presName="Name21" presStyleCnt="0"/>
      <dgm:spPr/>
    </dgm:pt>
    <dgm:pt modelId="{F20DCDF2-140F-4B8D-B24D-E1561B92F60F}" type="pres">
      <dgm:prSet presAssocID="{992860E1-6042-42CC-B0DA-F4058BFB8F2B}" presName="level2Shape" presStyleLbl="node2" presStyleIdx="0" presStyleCnt="6" custScaleX="219655" custScaleY="260494"/>
      <dgm:spPr/>
      <dgm:t>
        <a:bodyPr/>
        <a:lstStyle/>
        <a:p>
          <a:endParaRPr lang="fr-FR"/>
        </a:p>
      </dgm:t>
    </dgm:pt>
    <dgm:pt modelId="{EF0E052E-6C7C-4F54-9B7C-0BF7DAEB9A91}" type="pres">
      <dgm:prSet presAssocID="{992860E1-6042-42CC-B0DA-F4058BFB8F2B}" presName="hierChild3" presStyleCnt="0"/>
      <dgm:spPr/>
    </dgm:pt>
    <dgm:pt modelId="{0BFABCC3-3B4C-4ABD-B61C-D50449456D7A}" type="pres">
      <dgm:prSet presAssocID="{EB96C828-C190-467D-B458-4E0760092C01}" presName="Name19" presStyleLbl="parChTrans1D2" presStyleIdx="1" presStyleCnt="6"/>
      <dgm:spPr/>
      <dgm:t>
        <a:bodyPr/>
        <a:lstStyle/>
        <a:p>
          <a:endParaRPr lang="fr-FR"/>
        </a:p>
      </dgm:t>
    </dgm:pt>
    <dgm:pt modelId="{F3D7F567-65FD-4D74-855F-937C7CB6E804}" type="pres">
      <dgm:prSet presAssocID="{B98D7F1B-EDCE-406F-8B50-B8FB41143CCB}" presName="Name21" presStyleCnt="0"/>
      <dgm:spPr/>
    </dgm:pt>
    <dgm:pt modelId="{6AA89EF0-A388-4961-B7EE-FCD03BE6CD62}" type="pres">
      <dgm:prSet presAssocID="{B98D7F1B-EDCE-406F-8B50-B8FB41143CCB}" presName="level2Shape" presStyleLbl="node2" presStyleIdx="1" presStyleCnt="6" custScaleX="219655" custScaleY="260494"/>
      <dgm:spPr/>
      <dgm:t>
        <a:bodyPr/>
        <a:lstStyle/>
        <a:p>
          <a:endParaRPr lang="fr-FR"/>
        </a:p>
      </dgm:t>
    </dgm:pt>
    <dgm:pt modelId="{8C461077-BAC5-4962-91CD-4575B29E31F2}" type="pres">
      <dgm:prSet presAssocID="{B98D7F1B-EDCE-406F-8B50-B8FB41143CCB}" presName="hierChild3" presStyleCnt="0"/>
      <dgm:spPr/>
    </dgm:pt>
    <dgm:pt modelId="{BB7A096D-8586-4FA0-8EA4-4E07B8E7F096}" type="pres">
      <dgm:prSet presAssocID="{7973B37B-0863-4387-8CCD-F6C7DDE260F4}" presName="Name19" presStyleLbl="parChTrans1D2" presStyleIdx="2" presStyleCnt="6"/>
      <dgm:spPr/>
      <dgm:t>
        <a:bodyPr/>
        <a:lstStyle/>
        <a:p>
          <a:endParaRPr lang="fr-FR"/>
        </a:p>
      </dgm:t>
    </dgm:pt>
    <dgm:pt modelId="{848A56AD-91A3-43B4-8214-82A5A582FEC4}" type="pres">
      <dgm:prSet presAssocID="{520EB378-09B4-4AF8-A34D-BBD1EF17AB80}" presName="Name21" presStyleCnt="0"/>
      <dgm:spPr/>
    </dgm:pt>
    <dgm:pt modelId="{014BEAC8-284A-4B06-A96D-139805E7CDFA}" type="pres">
      <dgm:prSet presAssocID="{520EB378-09B4-4AF8-A34D-BBD1EF17AB80}" presName="level2Shape" presStyleLbl="node2" presStyleIdx="2" presStyleCnt="6" custScaleX="219655" custScaleY="260494"/>
      <dgm:spPr/>
      <dgm:t>
        <a:bodyPr/>
        <a:lstStyle/>
        <a:p>
          <a:endParaRPr lang="fr-FR"/>
        </a:p>
      </dgm:t>
    </dgm:pt>
    <dgm:pt modelId="{89256858-DB68-4BDA-84B3-68BD613B11F0}" type="pres">
      <dgm:prSet presAssocID="{520EB378-09B4-4AF8-A34D-BBD1EF17AB80}" presName="hierChild3" presStyleCnt="0"/>
      <dgm:spPr/>
    </dgm:pt>
    <dgm:pt modelId="{366BA65F-6DC0-4D89-B8DD-C3C3D735E6CB}" type="pres">
      <dgm:prSet presAssocID="{B07AC02B-58CF-48AD-97D6-145770251BFD}" presName="Name19" presStyleLbl="parChTrans1D2" presStyleIdx="3" presStyleCnt="6"/>
      <dgm:spPr/>
      <dgm:t>
        <a:bodyPr/>
        <a:lstStyle/>
        <a:p>
          <a:endParaRPr lang="fr-FR"/>
        </a:p>
      </dgm:t>
    </dgm:pt>
    <dgm:pt modelId="{937203CC-069D-4212-B342-1F166ADC982C}" type="pres">
      <dgm:prSet presAssocID="{223ABC12-33BB-4E0C-9B27-8443595247FF}" presName="Name21" presStyleCnt="0"/>
      <dgm:spPr/>
    </dgm:pt>
    <dgm:pt modelId="{A6716C22-3AD2-4DDF-A0E7-AF0CAC05005D}" type="pres">
      <dgm:prSet presAssocID="{223ABC12-33BB-4E0C-9B27-8443595247FF}" presName="level2Shape" presStyleLbl="node2" presStyleIdx="3" presStyleCnt="6" custScaleX="219655" custScaleY="260494"/>
      <dgm:spPr/>
      <dgm:t>
        <a:bodyPr/>
        <a:lstStyle/>
        <a:p>
          <a:endParaRPr lang="fr-FR"/>
        </a:p>
      </dgm:t>
    </dgm:pt>
    <dgm:pt modelId="{E1195897-80BB-48B0-B748-7AF9FAA9CBF8}" type="pres">
      <dgm:prSet presAssocID="{223ABC12-33BB-4E0C-9B27-8443595247FF}" presName="hierChild3" presStyleCnt="0"/>
      <dgm:spPr/>
    </dgm:pt>
    <dgm:pt modelId="{3847F4D3-C46B-46E7-879B-7EBD58165413}" type="pres">
      <dgm:prSet presAssocID="{E6F1D2DD-D253-4D74-8DE0-696B2C24B853}" presName="Name19" presStyleLbl="parChTrans1D2" presStyleIdx="4" presStyleCnt="6"/>
      <dgm:spPr/>
      <dgm:t>
        <a:bodyPr/>
        <a:lstStyle/>
        <a:p>
          <a:endParaRPr lang="fr-FR"/>
        </a:p>
      </dgm:t>
    </dgm:pt>
    <dgm:pt modelId="{5F46EAD0-A7C0-40FE-B8DF-172AC541EA3B}" type="pres">
      <dgm:prSet presAssocID="{AA382DA5-5BE7-4D3B-BC74-9CD95EEEFC59}" presName="Name21" presStyleCnt="0"/>
      <dgm:spPr/>
    </dgm:pt>
    <dgm:pt modelId="{7A8CF26A-B143-46B9-92A0-0E7AE40B89D9}" type="pres">
      <dgm:prSet presAssocID="{AA382DA5-5BE7-4D3B-BC74-9CD95EEEFC59}" presName="level2Shape" presStyleLbl="node2" presStyleIdx="4" presStyleCnt="6" custScaleX="219655" custScaleY="260494"/>
      <dgm:spPr/>
      <dgm:t>
        <a:bodyPr/>
        <a:lstStyle/>
        <a:p>
          <a:endParaRPr lang="fr-FR"/>
        </a:p>
      </dgm:t>
    </dgm:pt>
    <dgm:pt modelId="{E4E329D8-E236-461C-83D1-1111423729AF}" type="pres">
      <dgm:prSet presAssocID="{AA382DA5-5BE7-4D3B-BC74-9CD95EEEFC59}" presName="hierChild3" presStyleCnt="0"/>
      <dgm:spPr/>
    </dgm:pt>
    <dgm:pt modelId="{3196BE33-ADD4-45A5-9EEB-1843BA417E9C}" type="pres">
      <dgm:prSet presAssocID="{8948BD97-8B1C-4BA1-AF4A-94A84BC9920E}" presName="Name19" presStyleLbl="parChTrans1D2" presStyleIdx="5" presStyleCnt="6"/>
      <dgm:spPr/>
      <dgm:t>
        <a:bodyPr/>
        <a:lstStyle/>
        <a:p>
          <a:endParaRPr lang="fr-FR"/>
        </a:p>
      </dgm:t>
    </dgm:pt>
    <dgm:pt modelId="{7955B65A-DAC0-4F71-A01D-3388122EE714}" type="pres">
      <dgm:prSet presAssocID="{9AA9F096-339C-4611-85FD-8866F9DA3751}" presName="Name21" presStyleCnt="0"/>
      <dgm:spPr/>
    </dgm:pt>
    <dgm:pt modelId="{7647F738-CD62-4AF3-A622-02516E5BDFC8}" type="pres">
      <dgm:prSet presAssocID="{9AA9F096-339C-4611-85FD-8866F9DA3751}" presName="level2Shape" presStyleLbl="node2" presStyleIdx="5" presStyleCnt="6" custScaleX="219655" custScaleY="260494"/>
      <dgm:spPr/>
      <dgm:t>
        <a:bodyPr/>
        <a:lstStyle/>
        <a:p>
          <a:endParaRPr lang="fr-FR"/>
        </a:p>
      </dgm:t>
    </dgm:pt>
    <dgm:pt modelId="{66E0E898-0C1C-4FFC-B69D-E652E9209FEB}" type="pres">
      <dgm:prSet presAssocID="{9AA9F096-339C-4611-85FD-8866F9DA3751}" presName="hierChild3" presStyleCnt="0"/>
      <dgm:spPr/>
    </dgm:pt>
    <dgm:pt modelId="{A820E8BA-A923-4C84-8A97-6F14825F4ADD}" type="pres">
      <dgm:prSet presAssocID="{6505EAFD-C4E8-4189-8F0A-FCA0FB6C717C}" presName="bgShapesFlow" presStyleCnt="0"/>
      <dgm:spPr/>
    </dgm:pt>
  </dgm:ptLst>
  <dgm:cxnLst>
    <dgm:cxn modelId="{66AE8C66-E3AC-41CF-833A-EF99191B26FE}" type="presOf" srcId="{B07AC02B-58CF-48AD-97D6-145770251BFD}" destId="{366BA65F-6DC0-4D89-B8DD-C3C3D735E6CB}" srcOrd="0" destOrd="0" presId="urn:microsoft.com/office/officeart/2005/8/layout/hierarchy6"/>
    <dgm:cxn modelId="{94B0CBAF-9318-4B2B-A403-E77782FE53C5}" type="presOf" srcId="{B98D7F1B-EDCE-406F-8B50-B8FB41143CCB}" destId="{6AA89EF0-A388-4961-B7EE-FCD03BE6CD62}" srcOrd="0" destOrd="0" presId="urn:microsoft.com/office/officeart/2005/8/layout/hierarchy6"/>
    <dgm:cxn modelId="{A71B5053-6500-487B-B4DA-DBDA8D75B40D}" type="presOf" srcId="{992860E1-6042-42CC-B0DA-F4058BFB8F2B}" destId="{F20DCDF2-140F-4B8D-B24D-E1561B92F60F}" srcOrd="0" destOrd="0" presId="urn:microsoft.com/office/officeart/2005/8/layout/hierarchy6"/>
    <dgm:cxn modelId="{235BC9F6-887D-424A-A153-707DBF0A3614}" srcId="{B670FD4A-4999-4C4F-9373-7B2AE6C8FA34}" destId="{520EB378-09B4-4AF8-A34D-BBD1EF17AB80}" srcOrd="2" destOrd="0" parTransId="{7973B37B-0863-4387-8CCD-F6C7DDE260F4}" sibTransId="{1F67E79C-E026-4278-AE13-D084294AAFFB}"/>
    <dgm:cxn modelId="{90F1807A-40B7-40A1-BFA2-005F3275CC49}" type="presOf" srcId="{AA382DA5-5BE7-4D3B-BC74-9CD95EEEFC59}" destId="{7A8CF26A-B143-46B9-92A0-0E7AE40B89D9}" srcOrd="0" destOrd="0" presId="urn:microsoft.com/office/officeart/2005/8/layout/hierarchy6"/>
    <dgm:cxn modelId="{DC6D33D9-D7CA-4EC5-80BA-FC91BD0F8A06}" srcId="{B670FD4A-4999-4C4F-9373-7B2AE6C8FA34}" destId="{223ABC12-33BB-4E0C-9B27-8443595247FF}" srcOrd="3" destOrd="0" parTransId="{B07AC02B-58CF-48AD-97D6-145770251BFD}" sibTransId="{97EB48FB-E80F-4EF8-AE1E-B20404B03B17}"/>
    <dgm:cxn modelId="{A15B8859-1F81-4DD1-9575-56094FA4C681}" type="presOf" srcId="{6505EAFD-C4E8-4189-8F0A-FCA0FB6C717C}" destId="{0E7FD1EE-4C96-4847-99A3-08880C6D2A12}" srcOrd="0" destOrd="0" presId="urn:microsoft.com/office/officeart/2005/8/layout/hierarchy6"/>
    <dgm:cxn modelId="{3395D105-D53A-4A4E-AAFD-190F269D28C3}" type="presOf" srcId="{EB96C828-C190-467D-B458-4E0760092C01}" destId="{0BFABCC3-3B4C-4ABD-B61C-D50449456D7A}" srcOrd="0" destOrd="0" presId="urn:microsoft.com/office/officeart/2005/8/layout/hierarchy6"/>
    <dgm:cxn modelId="{3264B7A4-F6D3-4D44-8B3D-F1BD46B96BF2}" srcId="{B670FD4A-4999-4C4F-9373-7B2AE6C8FA34}" destId="{9AA9F096-339C-4611-85FD-8866F9DA3751}" srcOrd="5" destOrd="0" parTransId="{8948BD97-8B1C-4BA1-AF4A-94A84BC9920E}" sibTransId="{50D1D784-72AC-4346-97F3-59CFFF059579}"/>
    <dgm:cxn modelId="{E3D75705-A58F-4E34-B7F0-45E688C567F1}" type="presOf" srcId="{520EB378-09B4-4AF8-A34D-BBD1EF17AB80}" destId="{014BEAC8-284A-4B06-A96D-139805E7CDFA}" srcOrd="0" destOrd="0" presId="urn:microsoft.com/office/officeart/2005/8/layout/hierarchy6"/>
    <dgm:cxn modelId="{86C007EA-410C-452D-938A-12B4FFAE5B4A}" type="presOf" srcId="{B670FD4A-4999-4C4F-9373-7B2AE6C8FA34}" destId="{995241E3-41E4-4463-A2F8-867D43D7374B}" srcOrd="0" destOrd="0" presId="urn:microsoft.com/office/officeart/2005/8/layout/hierarchy6"/>
    <dgm:cxn modelId="{25BA4076-6DDF-42F1-A562-FB505698658D}" srcId="{B670FD4A-4999-4C4F-9373-7B2AE6C8FA34}" destId="{992860E1-6042-42CC-B0DA-F4058BFB8F2B}" srcOrd="0" destOrd="0" parTransId="{923AAACB-FF02-4C6B-A09F-F0252C6D9894}" sibTransId="{2D3792AA-F93E-416F-9114-D0287C9817BE}"/>
    <dgm:cxn modelId="{99CBF85B-B32F-4C69-9175-FE1834766285}" srcId="{B670FD4A-4999-4C4F-9373-7B2AE6C8FA34}" destId="{B98D7F1B-EDCE-406F-8B50-B8FB41143CCB}" srcOrd="1" destOrd="0" parTransId="{EB96C828-C190-467D-B458-4E0760092C01}" sibTransId="{4AB2ACF4-2041-4E50-8952-5A1F1426B97E}"/>
    <dgm:cxn modelId="{CEFAAB1B-D6C3-48F9-939A-28EE0486EC02}" type="presOf" srcId="{9AA9F096-339C-4611-85FD-8866F9DA3751}" destId="{7647F738-CD62-4AF3-A622-02516E5BDFC8}" srcOrd="0" destOrd="0" presId="urn:microsoft.com/office/officeart/2005/8/layout/hierarchy6"/>
    <dgm:cxn modelId="{2189E8BF-03CD-486B-9717-2D14A78F079B}" type="presOf" srcId="{7973B37B-0863-4387-8CCD-F6C7DDE260F4}" destId="{BB7A096D-8586-4FA0-8EA4-4E07B8E7F096}" srcOrd="0" destOrd="0" presId="urn:microsoft.com/office/officeart/2005/8/layout/hierarchy6"/>
    <dgm:cxn modelId="{6AF1005B-B5D2-43BD-A305-95E0A2C59CCD}" type="presOf" srcId="{223ABC12-33BB-4E0C-9B27-8443595247FF}" destId="{A6716C22-3AD2-4DDF-A0E7-AF0CAC05005D}" srcOrd="0" destOrd="0" presId="urn:microsoft.com/office/officeart/2005/8/layout/hierarchy6"/>
    <dgm:cxn modelId="{E891D6D6-B59A-4315-AA2A-3988C98B5563}" type="presOf" srcId="{8948BD97-8B1C-4BA1-AF4A-94A84BC9920E}" destId="{3196BE33-ADD4-45A5-9EEB-1843BA417E9C}" srcOrd="0" destOrd="0" presId="urn:microsoft.com/office/officeart/2005/8/layout/hierarchy6"/>
    <dgm:cxn modelId="{763A5B39-4E43-4882-B455-6452D65C8B6C}" srcId="{6505EAFD-C4E8-4189-8F0A-FCA0FB6C717C}" destId="{B670FD4A-4999-4C4F-9373-7B2AE6C8FA34}" srcOrd="0" destOrd="0" parTransId="{5CDD1603-1E21-47D5-96E6-A24EAE2EBB4B}" sibTransId="{BD7B0D4A-CAA2-4BBA-8A49-9DFE7966DE52}"/>
    <dgm:cxn modelId="{764D355B-6C8D-4EAF-891F-1DD3EFD14DF7}" srcId="{B670FD4A-4999-4C4F-9373-7B2AE6C8FA34}" destId="{AA382DA5-5BE7-4D3B-BC74-9CD95EEEFC59}" srcOrd="4" destOrd="0" parTransId="{E6F1D2DD-D253-4D74-8DE0-696B2C24B853}" sibTransId="{13EB52D4-0D9B-4F82-9D19-2B62DF9D03DC}"/>
    <dgm:cxn modelId="{0B90491A-9ACF-40B4-8531-F8B9B1E17E6E}" type="presOf" srcId="{923AAACB-FF02-4C6B-A09F-F0252C6D9894}" destId="{61759E71-EF4E-4E43-B37F-49D2C0C1B1C9}" srcOrd="0" destOrd="0" presId="urn:microsoft.com/office/officeart/2005/8/layout/hierarchy6"/>
    <dgm:cxn modelId="{65DAB910-B42C-474B-B1CD-3D14053EBFB3}" type="presOf" srcId="{E6F1D2DD-D253-4D74-8DE0-696B2C24B853}" destId="{3847F4D3-C46B-46E7-879B-7EBD58165413}" srcOrd="0" destOrd="0" presId="urn:microsoft.com/office/officeart/2005/8/layout/hierarchy6"/>
    <dgm:cxn modelId="{94E9BE83-4B2B-4F64-9F6F-5D41F026D8D9}" type="presParOf" srcId="{0E7FD1EE-4C96-4847-99A3-08880C6D2A12}" destId="{0FA28B11-88EE-4A83-A0D7-952E5CF743B6}" srcOrd="0" destOrd="0" presId="urn:microsoft.com/office/officeart/2005/8/layout/hierarchy6"/>
    <dgm:cxn modelId="{73E7D366-9A9E-427D-8FE7-0819DB992B96}" type="presParOf" srcId="{0FA28B11-88EE-4A83-A0D7-952E5CF743B6}" destId="{3D9DE2BB-12B0-40C4-8C92-1FC46614B522}" srcOrd="0" destOrd="0" presId="urn:microsoft.com/office/officeart/2005/8/layout/hierarchy6"/>
    <dgm:cxn modelId="{87991173-947D-4B55-BAFF-877714967D53}" type="presParOf" srcId="{3D9DE2BB-12B0-40C4-8C92-1FC46614B522}" destId="{0946BF5C-837C-415D-9141-6440616979C6}" srcOrd="0" destOrd="0" presId="urn:microsoft.com/office/officeart/2005/8/layout/hierarchy6"/>
    <dgm:cxn modelId="{DD7E4334-3C61-407C-941F-686F09A37039}" type="presParOf" srcId="{0946BF5C-837C-415D-9141-6440616979C6}" destId="{995241E3-41E4-4463-A2F8-867D43D7374B}" srcOrd="0" destOrd="0" presId="urn:microsoft.com/office/officeart/2005/8/layout/hierarchy6"/>
    <dgm:cxn modelId="{ABA81101-B304-4624-B8C1-28AEAB36705D}" type="presParOf" srcId="{0946BF5C-837C-415D-9141-6440616979C6}" destId="{710F2DC8-3682-4A41-B3D6-5047D207F2DC}" srcOrd="1" destOrd="0" presId="urn:microsoft.com/office/officeart/2005/8/layout/hierarchy6"/>
    <dgm:cxn modelId="{4F026371-7665-450A-B921-82E7713F70C4}" type="presParOf" srcId="{710F2DC8-3682-4A41-B3D6-5047D207F2DC}" destId="{61759E71-EF4E-4E43-B37F-49D2C0C1B1C9}" srcOrd="0" destOrd="0" presId="urn:microsoft.com/office/officeart/2005/8/layout/hierarchy6"/>
    <dgm:cxn modelId="{3B9E9BEF-B3F1-465B-A6E2-A82D86CCE6F6}" type="presParOf" srcId="{710F2DC8-3682-4A41-B3D6-5047D207F2DC}" destId="{F0387215-475A-40F1-A4EC-02CA03FD9752}" srcOrd="1" destOrd="0" presId="urn:microsoft.com/office/officeart/2005/8/layout/hierarchy6"/>
    <dgm:cxn modelId="{53A78047-9A63-4D67-ADEE-30A8C0B3CB27}" type="presParOf" srcId="{F0387215-475A-40F1-A4EC-02CA03FD9752}" destId="{F20DCDF2-140F-4B8D-B24D-E1561B92F60F}" srcOrd="0" destOrd="0" presId="urn:microsoft.com/office/officeart/2005/8/layout/hierarchy6"/>
    <dgm:cxn modelId="{E9A56A8F-3B7C-4E1C-9FB3-7B236EFA5C02}" type="presParOf" srcId="{F0387215-475A-40F1-A4EC-02CA03FD9752}" destId="{EF0E052E-6C7C-4F54-9B7C-0BF7DAEB9A91}" srcOrd="1" destOrd="0" presId="urn:microsoft.com/office/officeart/2005/8/layout/hierarchy6"/>
    <dgm:cxn modelId="{9743B81E-F1FA-4717-BB42-C66610CD5306}" type="presParOf" srcId="{710F2DC8-3682-4A41-B3D6-5047D207F2DC}" destId="{0BFABCC3-3B4C-4ABD-B61C-D50449456D7A}" srcOrd="2" destOrd="0" presId="urn:microsoft.com/office/officeart/2005/8/layout/hierarchy6"/>
    <dgm:cxn modelId="{9E2A4472-2295-41F1-93B2-3F86133D37D1}" type="presParOf" srcId="{710F2DC8-3682-4A41-B3D6-5047D207F2DC}" destId="{F3D7F567-65FD-4D74-855F-937C7CB6E804}" srcOrd="3" destOrd="0" presId="urn:microsoft.com/office/officeart/2005/8/layout/hierarchy6"/>
    <dgm:cxn modelId="{70D2BC0A-B6A1-40C9-BF52-C6C6C2FE6D0E}" type="presParOf" srcId="{F3D7F567-65FD-4D74-855F-937C7CB6E804}" destId="{6AA89EF0-A388-4961-B7EE-FCD03BE6CD62}" srcOrd="0" destOrd="0" presId="urn:microsoft.com/office/officeart/2005/8/layout/hierarchy6"/>
    <dgm:cxn modelId="{3A6D793D-08C4-4741-BD17-15958A0B6344}" type="presParOf" srcId="{F3D7F567-65FD-4D74-855F-937C7CB6E804}" destId="{8C461077-BAC5-4962-91CD-4575B29E31F2}" srcOrd="1" destOrd="0" presId="urn:microsoft.com/office/officeart/2005/8/layout/hierarchy6"/>
    <dgm:cxn modelId="{8C74575B-3329-4506-91D1-BA02B0A28902}" type="presParOf" srcId="{710F2DC8-3682-4A41-B3D6-5047D207F2DC}" destId="{BB7A096D-8586-4FA0-8EA4-4E07B8E7F096}" srcOrd="4" destOrd="0" presId="urn:microsoft.com/office/officeart/2005/8/layout/hierarchy6"/>
    <dgm:cxn modelId="{2EC9F0B2-90F7-4132-B97E-2152F81661E2}" type="presParOf" srcId="{710F2DC8-3682-4A41-B3D6-5047D207F2DC}" destId="{848A56AD-91A3-43B4-8214-82A5A582FEC4}" srcOrd="5" destOrd="0" presId="urn:microsoft.com/office/officeart/2005/8/layout/hierarchy6"/>
    <dgm:cxn modelId="{B93E4906-E55A-4B61-A92A-F51C20E97C11}" type="presParOf" srcId="{848A56AD-91A3-43B4-8214-82A5A582FEC4}" destId="{014BEAC8-284A-4B06-A96D-139805E7CDFA}" srcOrd="0" destOrd="0" presId="urn:microsoft.com/office/officeart/2005/8/layout/hierarchy6"/>
    <dgm:cxn modelId="{3F804F08-D9FF-46C3-A019-D6E67FB08860}" type="presParOf" srcId="{848A56AD-91A3-43B4-8214-82A5A582FEC4}" destId="{89256858-DB68-4BDA-84B3-68BD613B11F0}" srcOrd="1" destOrd="0" presId="urn:microsoft.com/office/officeart/2005/8/layout/hierarchy6"/>
    <dgm:cxn modelId="{54E7236D-C216-4505-9C69-91C5C39BF27D}" type="presParOf" srcId="{710F2DC8-3682-4A41-B3D6-5047D207F2DC}" destId="{366BA65F-6DC0-4D89-B8DD-C3C3D735E6CB}" srcOrd="6" destOrd="0" presId="urn:microsoft.com/office/officeart/2005/8/layout/hierarchy6"/>
    <dgm:cxn modelId="{B8E8CFB5-525A-44C3-B1B0-00B7C84161C4}" type="presParOf" srcId="{710F2DC8-3682-4A41-B3D6-5047D207F2DC}" destId="{937203CC-069D-4212-B342-1F166ADC982C}" srcOrd="7" destOrd="0" presId="urn:microsoft.com/office/officeart/2005/8/layout/hierarchy6"/>
    <dgm:cxn modelId="{BF5516D2-CF26-4E55-83F6-DBCCF60DB26F}" type="presParOf" srcId="{937203CC-069D-4212-B342-1F166ADC982C}" destId="{A6716C22-3AD2-4DDF-A0E7-AF0CAC05005D}" srcOrd="0" destOrd="0" presId="urn:microsoft.com/office/officeart/2005/8/layout/hierarchy6"/>
    <dgm:cxn modelId="{E807AED9-0FEA-4F15-8E22-0FD6F47AAEE6}" type="presParOf" srcId="{937203CC-069D-4212-B342-1F166ADC982C}" destId="{E1195897-80BB-48B0-B748-7AF9FAA9CBF8}" srcOrd="1" destOrd="0" presId="urn:microsoft.com/office/officeart/2005/8/layout/hierarchy6"/>
    <dgm:cxn modelId="{E3680917-D051-4584-9996-855D0894B8D0}" type="presParOf" srcId="{710F2DC8-3682-4A41-B3D6-5047D207F2DC}" destId="{3847F4D3-C46B-46E7-879B-7EBD58165413}" srcOrd="8" destOrd="0" presId="urn:microsoft.com/office/officeart/2005/8/layout/hierarchy6"/>
    <dgm:cxn modelId="{7D34CEC2-309E-4C00-ABCA-9512DAD78E27}" type="presParOf" srcId="{710F2DC8-3682-4A41-B3D6-5047D207F2DC}" destId="{5F46EAD0-A7C0-40FE-B8DF-172AC541EA3B}" srcOrd="9" destOrd="0" presId="urn:microsoft.com/office/officeart/2005/8/layout/hierarchy6"/>
    <dgm:cxn modelId="{0189BD26-2A93-45A3-8903-E61C15A312DD}" type="presParOf" srcId="{5F46EAD0-A7C0-40FE-B8DF-172AC541EA3B}" destId="{7A8CF26A-B143-46B9-92A0-0E7AE40B89D9}" srcOrd="0" destOrd="0" presId="urn:microsoft.com/office/officeart/2005/8/layout/hierarchy6"/>
    <dgm:cxn modelId="{9989B9C4-B426-475D-A676-E772E0179D69}" type="presParOf" srcId="{5F46EAD0-A7C0-40FE-B8DF-172AC541EA3B}" destId="{E4E329D8-E236-461C-83D1-1111423729AF}" srcOrd="1" destOrd="0" presId="urn:microsoft.com/office/officeart/2005/8/layout/hierarchy6"/>
    <dgm:cxn modelId="{522539E2-00C2-4E59-92F1-354DC3ECF9AB}" type="presParOf" srcId="{710F2DC8-3682-4A41-B3D6-5047D207F2DC}" destId="{3196BE33-ADD4-45A5-9EEB-1843BA417E9C}" srcOrd="10" destOrd="0" presId="urn:microsoft.com/office/officeart/2005/8/layout/hierarchy6"/>
    <dgm:cxn modelId="{DA16AAAA-E3E6-4502-B8E9-511FFF070CA0}" type="presParOf" srcId="{710F2DC8-3682-4A41-B3D6-5047D207F2DC}" destId="{7955B65A-DAC0-4F71-A01D-3388122EE714}" srcOrd="11" destOrd="0" presId="urn:microsoft.com/office/officeart/2005/8/layout/hierarchy6"/>
    <dgm:cxn modelId="{696BE5DB-1268-45D3-ADDA-48D4858EECFF}" type="presParOf" srcId="{7955B65A-DAC0-4F71-A01D-3388122EE714}" destId="{7647F738-CD62-4AF3-A622-02516E5BDFC8}" srcOrd="0" destOrd="0" presId="urn:microsoft.com/office/officeart/2005/8/layout/hierarchy6"/>
    <dgm:cxn modelId="{841A41E1-303E-4BE2-B85B-5927347B0A48}" type="presParOf" srcId="{7955B65A-DAC0-4F71-A01D-3388122EE714}" destId="{66E0E898-0C1C-4FFC-B69D-E652E9209FEB}" srcOrd="1" destOrd="0" presId="urn:microsoft.com/office/officeart/2005/8/layout/hierarchy6"/>
    <dgm:cxn modelId="{131CE069-681F-4051-9E33-1075E2D66309}" type="presParOf" srcId="{0E7FD1EE-4C96-4847-99A3-08880C6D2A12}" destId="{A820E8BA-A923-4C84-8A97-6F14825F4AD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E76319-DD21-4DFF-B150-DFA8AA59D994}" type="doc">
      <dgm:prSet loTypeId="urn:microsoft.com/office/officeart/2005/8/layout/equation1" loCatId="relationship" qsTypeId="urn:microsoft.com/office/officeart/2005/8/quickstyle/simple5" qsCatId="simple" csTypeId="urn:microsoft.com/office/officeart/2005/8/colors/accent2_4" csCatId="accent2" phldr="1"/>
      <dgm:spPr/>
      <dgm:t>
        <a:bodyPr/>
        <a:lstStyle/>
        <a:p>
          <a:endParaRPr lang="fr-FR"/>
        </a:p>
      </dgm:t>
    </dgm:pt>
    <dgm:pt modelId="{C61561BC-A9C7-4CB1-BAC0-A9BE43015D1A}">
      <dgm:prSet custT="1"/>
      <dgm:spPr/>
      <dgm:t>
        <a:bodyPr/>
        <a:lstStyle/>
        <a:p>
          <a:pPr rtl="0"/>
          <a:r>
            <a:rPr lang="fr-FR" sz="2000" dirty="0" smtClean="0">
              <a:solidFill>
                <a:schemeClr val="tx1"/>
              </a:solidFill>
              <a:effectLst/>
            </a:rPr>
            <a:t>Nombre de votes valables</a:t>
          </a:r>
        </a:p>
      </dgm:t>
    </dgm:pt>
    <dgm:pt modelId="{2CE27996-1F2A-40A5-AD1D-99BDCAAC85DA}" type="parTrans" cxnId="{3358D0AE-BF77-4E45-8010-20ED98AB0AA0}">
      <dgm:prSet/>
      <dgm:spPr/>
      <dgm:t>
        <a:bodyPr/>
        <a:lstStyle/>
        <a:p>
          <a:pPr algn="ctr"/>
          <a:endParaRPr lang="fr-FR" dirty="0">
            <a:solidFill>
              <a:schemeClr val="tx1"/>
            </a:solidFill>
          </a:endParaRPr>
        </a:p>
      </dgm:t>
    </dgm:pt>
    <dgm:pt modelId="{46A96493-59AF-4685-A319-3A86B62B21B8}" type="sibTrans" cxnId="{3358D0AE-BF77-4E45-8010-20ED98AB0AA0}">
      <dgm:prSet/>
      <dgm:spPr/>
      <dgm:t>
        <a:bodyPr/>
        <a:lstStyle/>
        <a:p>
          <a:pPr algn="ctr"/>
          <a:endParaRPr lang="fr-FR" dirty="0">
            <a:solidFill>
              <a:schemeClr val="tx1"/>
            </a:solidFill>
          </a:endParaRPr>
        </a:p>
      </dgm:t>
    </dgm:pt>
    <dgm:pt modelId="{6277F2C6-443C-4EEE-92E9-26D018B93951}">
      <dgm:prSet custT="1"/>
      <dgm:spPr/>
      <dgm:t>
        <a:bodyPr/>
        <a:lstStyle/>
        <a:p>
          <a:pPr algn="ctr" rtl="0"/>
          <a:r>
            <a:rPr lang="fr-BE" sz="1800" dirty="0" smtClean="0">
              <a:solidFill>
                <a:schemeClr val="tx1"/>
              </a:solidFill>
            </a:rPr>
            <a:t>Votes blancs et nuls</a:t>
          </a:r>
          <a:endParaRPr lang="fr-BE" sz="1800" dirty="0">
            <a:solidFill>
              <a:schemeClr val="tx1"/>
            </a:solidFill>
          </a:endParaRPr>
        </a:p>
      </dgm:t>
    </dgm:pt>
    <dgm:pt modelId="{6D270FBD-7E3F-4D63-AB5B-99F7A661141A}" type="parTrans" cxnId="{89590EA9-A24C-4645-8ACB-A42AD14FDBB3}">
      <dgm:prSet/>
      <dgm:spPr/>
      <dgm:t>
        <a:bodyPr/>
        <a:lstStyle/>
        <a:p>
          <a:pPr algn="ctr"/>
          <a:endParaRPr lang="fr-FR" dirty="0">
            <a:solidFill>
              <a:schemeClr val="tx1"/>
            </a:solidFill>
          </a:endParaRPr>
        </a:p>
      </dgm:t>
    </dgm:pt>
    <dgm:pt modelId="{56D187E2-84F3-46B9-B2E1-CBF0763AC6BA}" type="sibTrans" cxnId="{89590EA9-A24C-4645-8ACB-A42AD14FDBB3}">
      <dgm:prSet/>
      <dgm:spPr/>
      <dgm:t>
        <a:bodyPr/>
        <a:lstStyle/>
        <a:p>
          <a:pPr algn="ctr"/>
          <a:endParaRPr lang="fr-FR" dirty="0">
            <a:solidFill>
              <a:schemeClr val="tx1"/>
            </a:solidFill>
          </a:endParaRPr>
        </a:p>
      </dgm:t>
    </dgm:pt>
    <dgm:pt modelId="{92CD8B2A-E11F-4805-8B4F-31BC94F1BD81}">
      <dgm:prSet custT="1"/>
      <dgm:spPr/>
      <dgm:t>
        <a:bodyPr/>
        <a:lstStyle/>
        <a:p>
          <a:pPr algn="ctr" rtl="0"/>
          <a:r>
            <a:rPr lang="fr-BE" sz="1800" dirty="0" smtClean="0">
              <a:solidFill>
                <a:schemeClr val="tx1"/>
              </a:solidFill>
            </a:rPr>
            <a:t>Nombre total de votes</a:t>
          </a:r>
          <a:endParaRPr lang="fr-BE" sz="1800" dirty="0">
            <a:solidFill>
              <a:schemeClr val="tx1"/>
            </a:solidFill>
          </a:endParaRPr>
        </a:p>
      </dgm:t>
    </dgm:pt>
    <dgm:pt modelId="{CFFB1DFE-6ABC-4375-98D1-707895E31276}" type="parTrans" cxnId="{C765EE6B-E4CA-4E3F-8A5E-EBFA75899AA9}">
      <dgm:prSet/>
      <dgm:spPr/>
      <dgm:t>
        <a:bodyPr/>
        <a:lstStyle/>
        <a:p>
          <a:pPr algn="ctr"/>
          <a:endParaRPr lang="fr-FR" dirty="0">
            <a:solidFill>
              <a:schemeClr val="tx1"/>
            </a:solidFill>
          </a:endParaRPr>
        </a:p>
      </dgm:t>
    </dgm:pt>
    <dgm:pt modelId="{479A8864-8B9D-4C38-9BDB-6078B7F38033}" type="sibTrans" cxnId="{C765EE6B-E4CA-4E3F-8A5E-EBFA75899AA9}">
      <dgm:prSet/>
      <dgm:spPr/>
      <dgm:t>
        <a:bodyPr/>
        <a:lstStyle/>
        <a:p>
          <a:pPr algn="ctr"/>
          <a:endParaRPr lang="fr-FR" dirty="0">
            <a:solidFill>
              <a:schemeClr val="tx1"/>
            </a:solidFill>
          </a:endParaRPr>
        </a:p>
      </dgm:t>
    </dgm:pt>
    <dgm:pt modelId="{22B0DCEF-295B-40BB-BA06-9590B6222336}" type="pres">
      <dgm:prSet presAssocID="{E9E76319-DD21-4DFF-B150-DFA8AA59D994}" presName="linearFlow" presStyleCnt="0">
        <dgm:presLayoutVars>
          <dgm:dir/>
          <dgm:resizeHandles val="exact"/>
        </dgm:presLayoutVars>
      </dgm:prSet>
      <dgm:spPr/>
      <dgm:t>
        <a:bodyPr/>
        <a:lstStyle/>
        <a:p>
          <a:endParaRPr lang="fr-FR"/>
        </a:p>
      </dgm:t>
    </dgm:pt>
    <dgm:pt modelId="{95F6C164-FABF-4C65-8775-2288F0E1E289}" type="pres">
      <dgm:prSet presAssocID="{C61561BC-A9C7-4CB1-BAC0-A9BE43015D1A}" presName="node" presStyleLbl="node1" presStyleIdx="0" presStyleCnt="3" custLinFactX="307558" custLinFactNeighborX="400000" custLinFactNeighborY="948">
        <dgm:presLayoutVars>
          <dgm:bulletEnabled val="1"/>
        </dgm:presLayoutVars>
      </dgm:prSet>
      <dgm:spPr/>
      <dgm:t>
        <a:bodyPr/>
        <a:lstStyle/>
        <a:p>
          <a:endParaRPr lang="fr-FR"/>
        </a:p>
      </dgm:t>
    </dgm:pt>
    <dgm:pt modelId="{98211B8C-8A5E-44CE-BAA7-C794F48649CD}" type="pres">
      <dgm:prSet presAssocID="{46A96493-59AF-4685-A319-3A86B62B21B8}" presName="spacerL" presStyleCnt="0"/>
      <dgm:spPr/>
      <dgm:t>
        <a:bodyPr/>
        <a:lstStyle/>
        <a:p>
          <a:endParaRPr lang="fr-FR"/>
        </a:p>
      </dgm:t>
    </dgm:pt>
    <dgm:pt modelId="{B73C185D-7B41-4BFB-9D7A-A4391865EB1B}" type="pres">
      <dgm:prSet presAssocID="{46A96493-59AF-4685-A319-3A86B62B21B8}" presName="sibTrans" presStyleLbl="sibTrans2D1" presStyleIdx="0" presStyleCnt="2"/>
      <dgm:spPr>
        <a:prstGeom prst="mathMinus">
          <a:avLst/>
        </a:prstGeom>
      </dgm:spPr>
      <dgm:t>
        <a:bodyPr/>
        <a:lstStyle/>
        <a:p>
          <a:endParaRPr lang="fr-FR"/>
        </a:p>
      </dgm:t>
    </dgm:pt>
    <dgm:pt modelId="{30D45C49-2139-4A44-A12A-D434656E13A6}" type="pres">
      <dgm:prSet presAssocID="{46A96493-59AF-4685-A319-3A86B62B21B8}" presName="spacerR" presStyleCnt="0"/>
      <dgm:spPr/>
      <dgm:t>
        <a:bodyPr/>
        <a:lstStyle/>
        <a:p>
          <a:endParaRPr lang="fr-FR"/>
        </a:p>
      </dgm:t>
    </dgm:pt>
    <dgm:pt modelId="{DD3155E1-9DA0-4FBB-8146-53126CABCABA}" type="pres">
      <dgm:prSet presAssocID="{6277F2C6-443C-4EEE-92E9-26D018B93951}" presName="node" presStyleLbl="node1" presStyleIdx="1" presStyleCnt="3" custLinFactNeighborY="948">
        <dgm:presLayoutVars>
          <dgm:bulletEnabled val="1"/>
        </dgm:presLayoutVars>
      </dgm:prSet>
      <dgm:spPr/>
      <dgm:t>
        <a:bodyPr/>
        <a:lstStyle/>
        <a:p>
          <a:endParaRPr lang="fr-FR"/>
        </a:p>
      </dgm:t>
    </dgm:pt>
    <dgm:pt modelId="{1B8686AB-E724-4F2A-A61E-EB6ED8905CDC}" type="pres">
      <dgm:prSet presAssocID="{56D187E2-84F3-46B9-B2E1-CBF0763AC6BA}" presName="spacerL" presStyleCnt="0"/>
      <dgm:spPr/>
      <dgm:t>
        <a:bodyPr/>
        <a:lstStyle/>
        <a:p>
          <a:endParaRPr lang="fr-FR"/>
        </a:p>
      </dgm:t>
    </dgm:pt>
    <dgm:pt modelId="{656D58BF-4CF7-4A16-9F2A-858FA583C779}" type="pres">
      <dgm:prSet presAssocID="{56D187E2-84F3-46B9-B2E1-CBF0763AC6BA}" presName="sibTrans" presStyleLbl="sibTrans2D1" presStyleIdx="1" presStyleCnt="2"/>
      <dgm:spPr/>
      <dgm:t>
        <a:bodyPr/>
        <a:lstStyle/>
        <a:p>
          <a:endParaRPr lang="fr-FR"/>
        </a:p>
      </dgm:t>
    </dgm:pt>
    <dgm:pt modelId="{124D9843-3040-47BA-B494-881530361ED2}" type="pres">
      <dgm:prSet presAssocID="{56D187E2-84F3-46B9-B2E1-CBF0763AC6BA}" presName="spacerR" presStyleCnt="0"/>
      <dgm:spPr/>
      <dgm:t>
        <a:bodyPr/>
        <a:lstStyle/>
        <a:p>
          <a:endParaRPr lang="fr-FR"/>
        </a:p>
      </dgm:t>
    </dgm:pt>
    <dgm:pt modelId="{08E91BD6-F432-4174-B46F-80EC32462163}" type="pres">
      <dgm:prSet presAssocID="{92CD8B2A-E11F-4805-8B4F-31BC94F1BD81}" presName="node" presStyleLbl="node1" presStyleIdx="2" presStyleCnt="3" custLinFactX="-311579" custLinFactNeighborX="-400000" custLinFactNeighborY="948">
        <dgm:presLayoutVars>
          <dgm:bulletEnabled val="1"/>
        </dgm:presLayoutVars>
      </dgm:prSet>
      <dgm:spPr/>
      <dgm:t>
        <a:bodyPr/>
        <a:lstStyle/>
        <a:p>
          <a:endParaRPr lang="fr-FR"/>
        </a:p>
      </dgm:t>
    </dgm:pt>
  </dgm:ptLst>
  <dgm:cxnLst>
    <dgm:cxn modelId="{3358D0AE-BF77-4E45-8010-20ED98AB0AA0}" srcId="{E9E76319-DD21-4DFF-B150-DFA8AA59D994}" destId="{C61561BC-A9C7-4CB1-BAC0-A9BE43015D1A}" srcOrd="0" destOrd="0" parTransId="{2CE27996-1F2A-40A5-AD1D-99BDCAAC85DA}" sibTransId="{46A96493-59AF-4685-A319-3A86B62B21B8}"/>
    <dgm:cxn modelId="{DD562F8C-FCC7-422C-ADBD-89A8382199F6}" type="presOf" srcId="{E9E76319-DD21-4DFF-B150-DFA8AA59D994}" destId="{22B0DCEF-295B-40BB-BA06-9590B6222336}" srcOrd="0" destOrd="0" presId="urn:microsoft.com/office/officeart/2005/8/layout/equation1"/>
    <dgm:cxn modelId="{475469E9-767D-41AE-9EE5-DECA587B4CB6}" type="presOf" srcId="{56D187E2-84F3-46B9-B2E1-CBF0763AC6BA}" destId="{656D58BF-4CF7-4A16-9F2A-858FA583C779}" srcOrd="0" destOrd="0" presId="urn:microsoft.com/office/officeart/2005/8/layout/equation1"/>
    <dgm:cxn modelId="{B34DBD40-F8F5-4FA8-B7CE-B8999C67946E}" type="presOf" srcId="{46A96493-59AF-4685-A319-3A86B62B21B8}" destId="{B73C185D-7B41-4BFB-9D7A-A4391865EB1B}" srcOrd="0" destOrd="0" presId="urn:microsoft.com/office/officeart/2005/8/layout/equation1"/>
    <dgm:cxn modelId="{B1D119FA-6E25-4A1F-8842-5A5D2E89C075}" type="presOf" srcId="{92CD8B2A-E11F-4805-8B4F-31BC94F1BD81}" destId="{08E91BD6-F432-4174-B46F-80EC32462163}" srcOrd="0" destOrd="0" presId="urn:microsoft.com/office/officeart/2005/8/layout/equation1"/>
    <dgm:cxn modelId="{89590EA9-A24C-4645-8ACB-A42AD14FDBB3}" srcId="{E9E76319-DD21-4DFF-B150-DFA8AA59D994}" destId="{6277F2C6-443C-4EEE-92E9-26D018B93951}" srcOrd="1" destOrd="0" parTransId="{6D270FBD-7E3F-4D63-AB5B-99F7A661141A}" sibTransId="{56D187E2-84F3-46B9-B2E1-CBF0763AC6BA}"/>
    <dgm:cxn modelId="{C911C496-1868-43E8-8470-F9BF34E083D4}" type="presOf" srcId="{6277F2C6-443C-4EEE-92E9-26D018B93951}" destId="{DD3155E1-9DA0-4FBB-8146-53126CABCABA}" srcOrd="0" destOrd="0" presId="urn:microsoft.com/office/officeart/2005/8/layout/equation1"/>
    <dgm:cxn modelId="{F2EBEFF8-772E-48C8-95C6-AA6ADBF98802}" type="presOf" srcId="{C61561BC-A9C7-4CB1-BAC0-A9BE43015D1A}" destId="{95F6C164-FABF-4C65-8775-2288F0E1E289}" srcOrd="0" destOrd="0" presId="urn:microsoft.com/office/officeart/2005/8/layout/equation1"/>
    <dgm:cxn modelId="{C765EE6B-E4CA-4E3F-8A5E-EBFA75899AA9}" srcId="{E9E76319-DD21-4DFF-B150-DFA8AA59D994}" destId="{92CD8B2A-E11F-4805-8B4F-31BC94F1BD81}" srcOrd="2" destOrd="0" parTransId="{CFFB1DFE-6ABC-4375-98D1-707895E31276}" sibTransId="{479A8864-8B9D-4C38-9BDB-6078B7F38033}"/>
    <dgm:cxn modelId="{E9432E90-484B-476D-99D9-B5A5D349313B}" type="presParOf" srcId="{22B0DCEF-295B-40BB-BA06-9590B6222336}" destId="{95F6C164-FABF-4C65-8775-2288F0E1E289}" srcOrd="0" destOrd="0" presId="urn:microsoft.com/office/officeart/2005/8/layout/equation1"/>
    <dgm:cxn modelId="{B3870EBD-F303-4FFA-BF3D-4CBBAF2F1C46}" type="presParOf" srcId="{22B0DCEF-295B-40BB-BA06-9590B6222336}" destId="{98211B8C-8A5E-44CE-BAA7-C794F48649CD}" srcOrd="1" destOrd="0" presId="urn:microsoft.com/office/officeart/2005/8/layout/equation1"/>
    <dgm:cxn modelId="{CBFE299D-583E-43D1-9A61-247D6CAB38F4}" type="presParOf" srcId="{22B0DCEF-295B-40BB-BA06-9590B6222336}" destId="{B73C185D-7B41-4BFB-9D7A-A4391865EB1B}" srcOrd="2" destOrd="0" presId="urn:microsoft.com/office/officeart/2005/8/layout/equation1"/>
    <dgm:cxn modelId="{A56972F5-F2CE-46D8-976F-500AAB409297}" type="presParOf" srcId="{22B0DCEF-295B-40BB-BA06-9590B6222336}" destId="{30D45C49-2139-4A44-A12A-D434656E13A6}" srcOrd="3" destOrd="0" presId="urn:microsoft.com/office/officeart/2005/8/layout/equation1"/>
    <dgm:cxn modelId="{BFE6379B-641E-4059-A4BF-B12BF59DF420}" type="presParOf" srcId="{22B0DCEF-295B-40BB-BA06-9590B6222336}" destId="{DD3155E1-9DA0-4FBB-8146-53126CABCABA}" srcOrd="4" destOrd="0" presId="urn:microsoft.com/office/officeart/2005/8/layout/equation1"/>
    <dgm:cxn modelId="{999A0104-062B-46D3-A264-839C7214326A}" type="presParOf" srcId="{22B0DCEF-295B-40BB-BA06-9590B6222336}" destId="{1B8686AB-E724-4F2A-A61E-EB6ED8905CDC}" srcOrd="5" destOrd="0" presId="urn:microsoft.com/office/officeart/2005/8/layout/equation1"/>
    <dgm:cxn modelId="{E9F7B115-776E-490E-A7E7-4A3B304902EB}" type="presParOf" srcId="{22B0DCEF-295B-40BB-BA06-9590B6222336}" destId="{656D58BF-4CF7-4A16-9F2A-858FA583C779}" srcOrd="6" destOrd="0" presId="urn:microsoft.com/office/officeart/2005/8/layout/equation1"/>
    <dgm:cxn modelId="{238A0C95-D1DD-49DC-BBBE-A4F8A1588CC6}" type="presParOf" srcId="{22B0DCEF-295B-40BB-BA06-9590B6222336}" destId="{124D9843-3040-47BA-B494-881530361ED2}" srcOrd="7" destOrd="0" presId="urn:microsoft.com/office/officeart/2005/8/layout/equation1"/>
    <dgm:cxn modelId="{6CFDB386-9BB2-4CEB-BD0B-BCC9D338DA72}" type="presParOf" srcId="{22B0DCEF-295B-40BB-BA06-9590B6222336}" destId="{08E91BD6-F432-4174-B46F-80EC3246216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DFEC8-5C89-46EF-8A79-AEC4FEDE3BA8}">
      <dsp:nvSpPr>
        <dsp:cNvPr id="0" name=""/>
        <dsp:cNvSpPr/>
      </dsp:nvSpPr>
      <dsp:spPr>
        <a:xfrm>
          <a:off x="3099" y="471711"/>
          <a:ext cx="1678262" cy="10069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smtClean="0">
              <a:effectLst/>
            </a:rPr>
            <a:t>Mobilier électoral</a:t>
          </a:r>
          <a:endParaRPr lang="fr-FR" sz="1800" b="0" kern="1200" dirty="0">
            <a:effectLst/>
          </a:endParaRPr>
        </a:p>
      </dsp:txBody>
      <dsp:txXfrm>
        <a:off x="3099" y="471711"/>
        <a:ext cx="1678262" cy="1006957"/>
      </dsp:txXfrm>
    </dsp:sp>
    <dsp:sp modelId="{CE1B9E8F-91DC-4993-8114-39D667D684BD}">
      <dsp:nvSpPr>
        <dsp:cNvPr id="0" name=""/>
        <dsp:cNvSpPr/>
      </dsp:nvSpPr>
      <dsp:spPr>
        <a:xfrm>
          <a:off x="1849188" y="471711"/>
          <a:ext cx="1678262" cy="10069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smtClean="0">
              <a:effectLst/>
            </a:rPr>
            <a:t>Formulaires</a:t>
          </a:r>
          <a:endParaRPr lang="fr-FR" sz="1800" b="0" kern="1200" dirty="0">
            <a:effectLst/>
          </a:endParaRPr>
        </a:p>
      </dsp:txBody>
      <dsp:txXfrm>
        <a:off x="1849188" y="471711"/>
        <a:ext cx="1678262" cy="1006957"/>
      </dsp:txXfrm>
    </dsp:sp>
    <dsp:sp modelId="{0AB4A42B-3CEE-477C-807E-205BC682D5AA}">
      <dsp:nvSpPr>
        <dsp:cNvPr id="0" name=""/>
        <dsp:cNvSpPr/>
      </dsp:nvSpPr>
      <dsp:spPr>
        <a:xfrm>
          <a:off x="3695276" y="471711"/>
          <a:ext cx="1678262" cy="100695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smtClean="0">
              <a:effectLst/>
            </a:rPr>
            <a:t>Enveloppes</a:t>
          </a:r>
          <a:endParaRPr lang="fr-FR" sz="1800" b="0" kern="1200" dirty="0">
            <a:effectLst/>
          </a:endParaRPr>
        </a:p>
      </dsp:txBody>
      <dsp:txXfrm>
        <a:off x="3695276" y="471711"/>
        <a:ext cx="1678262" cy="1006957"/>
      </dsp:txXfrm>
    </dsp:sp>
    <dsp:sp modelId="{0D6C3C07-3CE0-43A4-A162-2E70B6C2041C}">
      <dsp:nvSpPr>
        <dsp:cNvPr id="0" name=""/>
        <dsp:cNvSpPr/>
      </dsp:nvSpPr>
      <dsp:spPr>
        <a:xfrm>
          <a:off x="5541365" y="471711"/>
          <a:ext cx="1678262" cy="100695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smtClean="0">
              <a:effectLst/>
            </a:rPr>
            <a:t>Étiquettes</a:t>
          </a:r>
          <a:endParaRPr lang="fr-FR" sz="1800" b="0" kern="1200" dirty="0">
            <a:effectLst/>
          </a:endParaRPr>
        </a:p>
      </dsp:txBody>
      <dsp:txXfrm>
        <a:off x="5541365" y="471711"/>
        <a:ext cx="1678262" cy="1006957"/>
      </dsp:txXfrm>
    </dsp:sp>
    <dsp:sp modelId="{5E440AD7-4EE8-44D4-88C4-4D0FCE7541A1}">
      <dsp:nvSpPr>
        <dsp:cNvPr id="0" name=""/>
        <dsp:cNvSpPr/>
      </dsp:nvSpPr>
      <dsp:spPr>
        <a:xfrm>
          <a:off x="7387453" y="471711"/>
          <a:ext cx="1678262" cy="100695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smtClean="0">
              <a:effectLst/>
            </a:rPr>
            <a:t>Matériel de bureau</a:t>
          </a:r>
          <a:endParaRPr lang="fr-FR" sz="1800" b="0" kern="1200" dirty="0">
            <a:effectLst/>
          </a:endParaRPr>
        </a:p>
      </dsp:txBody>
      <dsp:txXfrm>
        <a:off x="7387453" y="471711"/>
        <a:ext cx="1678262" cy="10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41E3-41E4-4463-A2F8-867D43D7374B}">
      <dsp:nvSpPr>
        <dsp:cNvPr id="0" name=""/>
        <dsp:cNvSpPr/>
      </dsp:nvSpPr>
      <dsp:spPr>
        <a:xfrm>
          <a:off x="3402144" y="540133"/>
          <a:ext cx="1742281" cy="70495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cap="none" spc="0" dirty="0" smtClean="0">
              <a:ln w="0"/>
              <a:solidFill>
                <a:schemeClr val="bg1"/>
              </a:solidFill>
              <a:effectLst>
                <a:outerShdw blurRad="38100" dist="19050" dir="2700000" algn="tl" rotWithShape="0">
                  <a:schemeClr val="dk1">
                    <a:alpha val="40000"/>
                  </a:schemeClr>
                </a:outerShdw>
              </a:effectLst>
            </a:rPr>
            <a:t>VOTE VALABLE</a:t>
          </a:r>
          <a:endParaRPr lang="fr-FR" sz="2000" b="0" kern="1200" cap="none" spc="0" dirty="0">
            <a:ln w="0"/>
            <a:solidFill>
              <a:schemeClr val="bg1"/>
            </a:solidFill>
            <a:effectLst>
              <a:outerShdw blurRad="38100" dist="19050" dir="2700000" algn="tl" rotWithShape="0">
                <a:schemeClr val="dk1">
                  <a:alpha val="40000"/>
                </a:schemeClr>
              </a:outerShdw>
            </a:effectLst>
          </a:endParaRPr>
        </a:p>
      </dsp:txBody>
      <dsp:txXfrm>
        <a:off x="3422791" y="560780"/>
        <a:ext cx="1700987" cy="663656"/>
      </dsp:txXfrm>
    </dsp:sp>
    <dsp:sp modelId="{61759E71-EF4E-4E43-B37F-49D2C0C1B1C9}">
      <dsp:nvSpPr>
        <dsp:cNvPr id="0" name=""/>
        <dsp:cNvSpPr/>
      </dsp:nvSpPr>
      <dsp:spPr>
        <a:xfrm>
          <a:off x="875835" y="1245083"/>
          <a:ext cx="3397449" cy="464608"/>
        </a:xfrm>
        <a:custGeom>
          <a:avLst/>
          <a:gdLst/>
          <a:ahLst/>
          <a:cxnLst/>
          <a:rect l="0" t="0" r="0" b="0"/>
          <a:pathLst>
            <a:path>
              <a:moveTo>
                <a:pt x="3397449" y="0"/>
              </a:moveTo>
              <a:lnTo>
                <a:pt x="3397449" y="232304"/>
              </a:lnTo>
              <a:lnTo>
                <a:pt x="0" y="232304"/>
              </a:lnTo>
              <a:lnTo>
                <a:pt x="0"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DCDF2-140F-4B8D-B24D-E1561B92F60F}">
      <dsp:nvSpPr>
        <dsp:cNvPr id="0" name=""/>
        <dsp:cNvSpPr/>
      </dsp:nvSpPr>
      <dsp:spPr>
        <a:xfrm>
          <a:off x="4694"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kern="1200" cap="none" spc="0" smtClean="0">
              <a:ln w="0"/>
              <a:solidFill>
                <a:schemeClr val="bg1"/>
              </a:solidFill>
              <a:effectLst>
                <a:outerShdw blurRad="38100" dist="19050" dir="2700000" algn="tl" rotWithShape="0">
                  <a:schemeClr val="dk1">
                    <a:alpha val="40000"/>
                  </a:schemeClr>
                </a:outerShdw>
              </a:effectLst>
            </a:rPr>
            <a:t>Catégorie 1 : vote en tête de liste</a:t>
          </a:r>
          <a:endParaRPr lang="fr-FR" sz="1200" b="0" kern="1200" cap="none" spc="0" dirty="0">
            <a:ln w="0"/>
            <a:solidFill>
              <a:schemeClr val="bg1"/>
            </a:solidFill>
            <a:effectLst>
              <a:outerShdw blurRad="38100" dist="19050" dir="2700000" algn="tl" rotWithShape="0">
                <a:schemeClr val="dk1">
                  <a:alpha val="40000"/>
                </a:schemeClr>
              </a:outerShdw>
            </a:effectLst>
          </a:endParaRPr>
        </a:p>
      </dsp:txBody>
      <dsp:txXfrm>
        <a:off x="38714" y="1743712"/>
        <a:ext cx="1674241" cy="1093481"/>
      </dsp:txXfrm>
    </dsp:sp>
    <dsp:sp modelId="{1EE29CD7-6317-4E2E-8F7A-C87BBC7EC670}">
      <dsp:nvSpPr>
        <dsp:cNvPr id="0" name=""/>
        <dsp:cNvSpPr/>
      </dsp:nvSpPr>
      <dsp:spPr>
        <a:xfrm>
          <a:off x="3140801" y="1245083"/>
          <a:ext cx="1132483" cy="464608"/>
        </a:xfrm>
        <a:custGeom>
          <a:avLst/>
          <a:gdLst/>
          <a:ahLst/>
          <a:cxnLst/>
          <a:rect l="0" t="0" r="0" b="0"/>
          <a:pathLst>
            <a:path>
              <a:moveTo>
                <a:pt x="1132483" y="0"/>
              </a:moveTo>
              <a:lnTo>
                <a:pt x="1132483" y="232304"/>
              </a:lnTo>
              <a:lnTo>
                <a:pt x="0" y="232304"/>
              </a:lnTo>
              <a:lnTo>
                <a:pt x="0"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76385-38C2-4BF2-A273-558280CB8B11}">
      <dsp:nvSpPr>
        <dsp:cNvPr id="0" name=""/>
        <dsp:cNvSpPr/>
      </dsp:nvSpPr>
      <dsp:spPr>
        <a:xfrm>
          <a:off x="2269661"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kern="1200" cap="none" spc="0" smtClean="0">
              <a:ln w="0"/>
              <a:solidFill>
                <a:schemeClr val="bg1"/>
              </a:solidFill>
              <a:effectLst>
                <a:outerShdw blurRad="38100" dist="19050" dir="2700000" algn="tl" rotWithShape="0">
                  <a:schemeClr val="dk1">
                    <a:alpha val="40000"/>
                  </a:schemeClr>
                </a:outerShdw>
              </a:effectLst>
            </a:rPr>
            <a:t>Catégorie 2 : un ou plusieurs votes titulaires avec ou sans vote en tête de liste</a:t>
          </a:r>
          <a:endParaRPr lang="fr-FR" sz="1200" b="0" kern="1200" cap="none" spc="0" dirty="0">
            <a:ln w="0"/>
            <a:solidFill>
              <a:schemeClr val="bg1"/>
            </a:solidFill>
            <a:effectLst>
              <a:outerShdw blurRad="38100" dist="19050" dir="2700000" algn="tl" rotWithShape="0">
                <a:schemeClr val="dk1">
                  <a:alpha val="40000"/>
                </a:schemeClr>
              </a:outerShdw>
            </a:effectLst>
          </a:endParaRPr>
        </a:p>
      </dsp:txBody>
      <dsp:txXfrm>
        <a:off x="2303681" y="1743712"/>
        <a:ext cx="1674241" cy="1093481"/>
      </dsp:txXfrm>
    </dsp:sp>
    <dsp:sp modelId="{AB246A43-D9C7-4D43-A8F4-958B4894ABBF}">
      <dsp:nvSpPr>
        <dsp:cNvPr id="0" name=""/>
        <dsp:cNvSpPr/>
      </dsp:nvSpPr>
      <dsp:spPr>
        <a:xfrm>
          <a:off x="4273285" y="1245083"/>
          <a:ext cx="1132483" cy="464608"/>
        </a:xfrm>
        <a:custGeom>
          <a:avLst/>
          <a:gdLst/>
          <a:ahLst/>
          <a:cxnLst/>
          <a:rect l="0" t="0" r="0" b="0"/>
          <a:pathLst>
            <a:path>
              <a:moveTo>
                <a:pt x="0" y="0"/>
              </a:moveTo>
              <a:lnTo>
                <a:pt x="0" y="232304"/>
              </a:lnTo>
              <a:lnTo>
                <a:pt x="1132483" y="232304"/>
              </a:lnTo>
              <a:lnTo>
                <a:pt x="1132483"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A32A5-DD10-4C1F-9D58-E316C438FAB4}">
      <dsp:nvSpPr>
        <dsp:cNvPr id="0" name=""/>
        <dsp:cNvSpPr/>
      </dsp:nvSpPr>
      <dsp:spPr>
        <a:xfrm>
          <a:off x="4534627"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kern="1200" cap="none" spc="0" smtClean="0">
              <a:ln w="0"/>
              <a:solidFill>
                <a:schemeClr val="bg1"/>
              </a:solidFill>
              <a:effectLst>
                <a:outerShdw blurRad="38100" dist="19050" dir="2700000" algn="tl" rotWithShape="0">
                  <a:schemeClr val="dk1">
                    <a:alpha val="40000"/>
                  </a:schemeClr>
                </a:outerShdw>
              </a:effectLst>
            </a:rPr>
            <a:t>Catégorie 3 : un ou plusieurs votes titulaires + un ou plusieurs votes suppléants avec ou sans vote en tête de liste</a:t>
          </a:r>
          <a:endParaRPr lang="fr-FR" sz="1200" b="0" kern="1200" cap="none" spc="0" dirty="0">
            <a:ln w="0"/>
            <a:solidFill>
              <a:schemeClr val="bg1"/>
            </a:solidFill>
            <a:effectLst>
              <a:outerShdw blurRad="38100" dist="19050" dir="2700000" algn="tl" rotWithShape="0">
                <a:schemeClr val="dk1">
                  <a:alpha val="40000"/>
                </a:schemeClr>
              </a:outerShdw>
            </a:effectLst>
          </a:endParaRPr>
        </a:p>
      </dsp:txBody>
      <dsp:txXfrm>
        <a:off x="4568647" y="1743712"/>
        <a:ext cx="1674241" cy="1093481"/>
      </dsp:txXfrm>
    </dsp:sp>
    <dsp:sp modelId="{151240F0-764C-45BA-A304-4E68BD3F63D4}">
      <dsp:nvSpPr>
        <dsp:cNvPr id="0" name=""/>
        <dsp:cNvSpPr/>
      </dsp:nvSpPr>
      <dsp:spPr>
        <a:xfrm>
          <a:off x="4273285" y="1245083"/>
          <a:ext cx="3397449" cy="464608"/>
        </a:xfrm>
        <a:custGeom>
          <a:avLst/>
          <a:gdLst/>
          <a:ahLst/>
          <a:cxnLst/>
          <a:rect l="0" t="0" r="0" b="0"/>
          <a:pathLst>
            <a:path>
              <a:moveTo>
                <a:pt x="0" y="0"/>
              </a:moveTo>
              <a:lnTo>
                <a:pt x="0" y="232304"/>
              </a:lnTo>
              <a:lnTo>
                <a:pt x="3397449" y="232304"/>
              </a:lnTo>
              <a:lnTo>
                <a:pt x="3397449" y="4646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8F7DE0-942C-4579-9890-92248C5BFCE4}">
      <dsp:nvSpPr>
        <dsp:cNvPr id="0" name=""/>
        <dsp:cNvSpPr/>
      </dsp:nvSpPr>
      <dsp:spPr>
        <a:xfrm>
          <a:off x="6799593" y="1709692"/>
          <a:ext cx="1742281" cy="1161521"/>
        </a:xfrm>
        <a:prstGeom prst="roundRect">
          <a:avLst>
            <a:gd name="adj" fmla="val 10000"/>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0" kern="1200" cap="none" spc="0" dirty="0" smtClean="0">
              <a:ln w="0"/>
              <a:solidFill>
                <a:schemeClr val="bg1"/>
              </a:solidFill>
              <a:effectLst>
                <a:outerShdw blurRad="38100" dist="19050" dir="2700000" algn="tl" rotWithShape="0">
                  <a:schemeClr val="dk1">
                    <a:alpha val="40000"/>
                  </a:schemeClr>
                </a:outerShdw>
              </a:effectLst>
            </a:rPr>
            <a:t>Catégorie 4 : un ou plusieurs votes suppléants avec ou sans vote en tête de liste</a:t>
          </a:r>
          <a:endParaRPr lang="fr-FR" sz="1200" b="0" kern="1200" cap="none" spc="0" dirty="0">
            <a:ln w="0"/>
            <a:solidFill>
              <a:schemeClr val="bg1"/>
            </a:solidFill>
            <a:effectLst>
              <a:outerShdw blurRad="38100" dist="19050" dir="2700000" algn="tl" rotWithShape="0">
                <a:schemeClr val="dk1">
                  <a:alpha val="40000"/>
                </a:schemeClr>
              </a:outerShdw>
            </a:effectLst>
          </a:endParaRPr>
        </a:p>
      </dsp:txBody>
      <dsp:txXfrm>
        <a:off x="6833613" y="1743712"/>
        <a:ext cx="1674241" cy="1093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41E3-41E4-4463-A2F8-867D43D7374B}">
      <dsp:nvSpPr>
        <dsp:cNvPr id="0" name=""/>
        <dsp:cNvSpPr/>
      </dsp:nvSpPr>
      <dsp:spPr>
        <a:xfrm>
          <a:off x="4407404" y="360170"/>
          <a:ext cx="1993396" cy="79194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0" kern="1200" cap="none" spc="0" dirty="0" smtClean="0">
              <a:ln w="0"/>
              <a:solidFill>
                <a:schemeClr val="bg1"/>
              </a:solidFill>
              <a:effectLst>
                <a:outerShdw blurRad="38100" dist="19050" dir="2700000" algn="tl" rotWithShape="0">
                  <a:schemeClr val="dk1">
                    <a:alpha val="40000"/>
                  </a:schemeClr>
                </a:outerShdw>
              </a:effectLst>
            </a:rPr>
            <a:t>VOTES NULS</a:t>
          </a:r>
          <a:endParaRPr lang="fr-FR" sz="2400" b="0" kern="1200" cap="none" spc="0" dirty="0">
            <a:ln w="0"/>
            <a:solidFill>
              <a:schemeClr val="bg1"/>
            </a:solidFill>
            <a:effectLst>
              <a:outerShdw blurRad="38100" dist="19050" dir="2700000" algn="tl" rotWithShape="0">
                <a:schemeClr val="dk1">
                  <a:alpha val="40000"/>
                </a:schemeClr>
              </a:outerShdw>
            </a:effectLst>
          </a:endParaRPr>
        </a:p>
      </dsp:txBody>
      <dsp:txXfrm>
        <a:off x="4430599" y="383365"/>
        <a:ext cx="1947006" cy="745551"/>
      </dsp:txXfrm>
    </dsp:sp>
    <dsp:sp modelId="{61759E71-EF4E-4E43-B37F-49D2C0C1B1C9}">
      <dsp:nvSpPr>
        <dsp:cNvPr id="0" name=""/>
        <dsp:cNvSpPr/>
      </dsp:nvSpPr>
      <dsp:spPr>
        <a:xfrm>
          <a:off x="807811" y="1152112"/>
          <a:ext cx="4596290" cy="555339"/>
        </a:xfrm>
        <a:custGeom>
          <a:avLst/>
          <a:gdLst/>
          <a:ahLst/>
          <a:cxnLst/>
          <a:rect l="0" t="0" r="0" b="0"/>
          <a:pathLst>
            <a:path>
              <a:moveTo>
                <a:pt x="4596290" y="0"/>
              </a:moveTo>
              <a:lnTo>
                <a:pt x="4596290" y="277669"/>
              </a:lnTo>
              <a:lnTo>
                <a:pt x="0" y="277669"/>
              </a:lnTo>
              <a:lnTo>
                <a:pt x="0"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DCDF2-140F-4B8D-B24D-E1561B92F60F}">
      <dsp:nvSpPr>
        <dsp:cNvPr id="0" name=""/>
        <dsp:cNvSpPr/>
      </dsp:nvSpPr>
      <dsp:spPr>
        <a:xfrm>
          <a:off x="626"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cap="none" spc="0" dirty="0" smtClean="0">
              <a:ln w="0"/>
              <a:solidFill>
                <a:schemeClr val="bg1"/>
              </a:solidFill>
              <a:effectLst>
                <a:outerShdw blurRad="38100" dist="19050" dir="2700000" algn="tl" rotWithShape="0">
                  <a:schemeClr val="dk1">
                    <a:alpha val="40000"/>
                  </a:schemeClr>
                </a:outerShdw>
              </a:effectLst>
            </a:rPr>
            <a:t>Tous les bulletins autres que ceux dont l'usage est permis par la loi</a:t>
          </a:r>
          <a:endParaRPr lang="fr-FR" sz="1600" b="0" kern="1200" cap="none" spc="0" dirty="0">
            <a:ln w="0"/>
            <a:solidFill>
              <a:schemeClr val="bg1"/>
            </a:solidFill>
            <a:effectLst>
              <a:outerShdw blurRad="38100" dist="19050" dir="2700000" algn="tl" rotWithShape="0">
                <a:schemeClr val="dk1">
                  <a:alpha val="40000"/>
                </a:schemeClr>
              </a:outerShdw>
            </a:effectLst>
          </a:endParaRPr>
        </a:p>
      </dsp:txBody>
      <dsp:txXfrm>
        <a:off x="38009" y="1744834"/>
        <a:ext cx="1539605" cy="1201581"/>
      </dsp:txXfrm>
    </dsp:sp>
    <dsp:sp modelId="{0BFABCC3-3B4C-4ABD-B61C-D50449456D7A}">
      <dsp:nvSpPr>
        <dsp:cNvPr id="0" name=""/>
        <dsp:cNvSpPr/>
      </dsp:nvSpPr>
      <dsp:spPr>
        <a:xfrm>
          <a:off x="2642671" y="1152112"/>
          <a:ext cx="2761431" cy="555339"/>
        </a:xfrm>
        <a:custGeom>
          <a:avLst/>
          <a:gdLst/>
          <a:ahLst/>
          <a:cxnLst/>
          <a:rect l="0" t="0" r="0" b="0"/>
          <a:pathLst>
            <a:path>
              <a:moveTo>
                <a:pt x="2761431" y="0"/>
              </a:moveTo>
              <a:lnTo>
                <a:pt x="2761431" y="277669"/>
              </a:lnTo>
              <a:lnTo>
                <a:pt x="0" y="277669"/>
              </a:lnTo>
              <a:lnTo>
                <a:pt x="0"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89EF0-A388-4961-B7EE-FCD03BE6CD62}">
      <dsp:nvSpPr>
        <dsp:cNvPr id="0" name=""/>
        <dsp:cNvSpPr/>
      </dsp:nvSpPr>
      <dsp:spPr>
        <a:xfrm>
          <a:off x="1835485"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cap="none" spc="0" dirty="0" smtClean="0">
              <a:ln w="0"/>
              <a:solidFill>
                <a:schemeClr val="bg1"/>
              </a:solidFill>
              <a:effectLst>
                <a:outerShdw blurRad="38100" dist="19050" dir="2700000" algn="tl" rotWithShape="0">
                  <a:schemeClr val="dk1">
                    <a:alpha val="40000"/>
                  </a:schemeClr>
                </a:outerShdw>
              </a:effectLst>
            </a:rPr>
            <a:t>Les bulletins de vote qui contiennent un ou des votes sur différentes listes</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1872868" y="1744834"/>
        <a:ext cx="1539605" cy="1201581"/>
      </dsp:txXfrm>
    </dsp:sp>
    <dsp:sp modelId="{BB7A096D-8586-4FA0-8EA4-4E07B8E7F096}">
      <dsp:nvSpPr>
        <dsp:cNvPr id="0" name=""/>
        <dsp:cNvSpPr/>
      </dsp:nvSpPr>
      <dsp:spPr>
        <a:xfrm>
          <a:off x="4477530" y="1152112"/>
          <a:ext cx="926572" cy="555339"/>
        </a:xfrm>
        <a:custGeom>
          <a:avLst/>
          <a:gdLst/>
          <a:ahLst/>
          <a:cxnLst/>
          <a:rect l="0" t="0" r="0" b="0"/>
          <a:pathLst>
            <a:path>
              <a:moveTo>
                <a:pt x="926572" y="0"/>
              </a:moveTo>
              <a:lnTo>
                <a:pt x="926572" y="277669"/>
              </a:lnTo>
              <a:lnTo>
                <a:pt x="0" y="277669"/>
              </a:lnTo>
              <a:lnTo>
                <a:pt x="0"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4BEAC8-284A-4B06-A96D-139805E7CDFA}">
      <dsp:nvSpPr>
        <dsp:cNvPr id="0" name=""/>
        <dsp:cNvSpPr/>
      </dsp:nvSpPr>
      <dsp:spPr>
        <a:xfrm>
          <a:off x="3670344"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cap="none" spc="0" dirty="0" smtClean="0">
              <a:ln w="0"/>
              <a:solidFill>
                <a:schemeClr val="bg1"/>
              </a:solidFill>
              <a:effectLst>
                <a:outerShdw blurRad="38100" dist="19050" dir="2700000" algn="tl" rotWithShape="0">
                  <a:schemeClr val="dk1">
                    <a:alpha val="40000"/>
                  </a:schemeClr>
                </a:outerShdw>
              </a:effectLst>
            </a:rPr>
            <a:t>Les bulletins de vote qui ne contiennent l'expression d'aucun suffrage</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3707727" y="1744834"/>
        <a:ext cx="1539605" cy="1201581"/>
      </dsp:txXfrm>
    </dsp:sp>
    <dsp:sp modelId="{366BA65F-6DC0-4D89-B8DD-C3C3D735E6CB}">
      <dsp:nvSpPr>
        <dsp:cNvPr id="0" name=""/>
        <dsp:cNvSpPr/>
      </dsp:nvSpPr>
      <dsp:spPr>
        <a:xfrm>
          <a:off x="5404102" y="1152112"/>
          <a:ext cx="908286" cy="555339"/>
        </a:xfrm>
        <a:custGeom>
          <a:avLst/>
          <a:gdLst/>
          <a:ahLst/>
          <a:cxnLst/>
          <a:rect l="0" t="0" r="0" b="0"/>
          <a:pathLst>
            <a:path>
              <a:moveTo>
                <a:pt x="0" y="0"/>
              </a:moveTo>
              <a:lnTo>
                <a:pt x="0" y="277669"/>
              </a:lnTo>
              <a:lnTo>
                <a:pt x="908286" y="277669"/>
              </a:lnTo>
              <a:lnTo>
                <a:pt x="908286"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16C22-3AD2-4DDF-A0E7-AF0CAC05005D}">
      <dsp:nvSpPr>
        <dsp:cNvPr id="0" name=""/>
        <dsp:cNvSpPr/>
      </dsp:nvSpPr>
      <dsp:spPr>
        <a:xfrm>
          <a:off x="5505203"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cap="none" spc="0" dirty="0" smtClean="0">
              <a:ln w="0"/>
              <a:solidFill>
                <a:schemeClr val="bg1"/>
              </a:solidFill>
              <a:effectLst>
                <a:outerShdw blurRad="38100" dist="19050" dir="2700000" algn="tl" rotWithShape="0">
                  <a:schemeClr val="dk1">
                    <a:alpha val="40000"/>
                  </a:schemeClr>
                </a:outerShdw>
              </a:effectLst>
            </a:rPr>
            <a:t>Les bulletins de vote dont la forme et les dimensions ont été altérées</a:t>
          </a:r>
          <a:endParaRPr lang="fr-BE" sz="1600" b="0" kern="1200" cap="none" spc="0" dirty="0">
            <a:ln w="0"/>
            <a:solidFill>
              <a:schemeClr val="bg1"/>
            </a:solidFill>
            <a:effectLst>
              <a:outerShdw blurRad="38100" dist="19050" dir="2700000" algn="tl" rotWithShape="0">
                <a:schemeClr val="dk1">
                  <a:alpha val="40000"/>
                </a:schemeClr>
              </a:outerShdw>
            </a:effectLst>
          </a:endParaRPr>
        </a:p>
      </dsp:txBody>
      <dsp:txXfrm>
        <a:off x="5542586" y="1744834"/>
        <a:ext cx="1539605" cy="1201581"/>
      </dsp:txXfrm>
    </dsp:sp>
    <dsp:sp modelId="{3847F4D3-C46B-46E7-879B-7EBD58165413}">
      <dsp:nvSpPr>
        <dsp:cNvPr id="0" name=""/>
        <dsp:cNvSpPr/>
      </dsp:nvSpPr>
      <dsp:spPr>
        <a:xfrm>
          <a:off x="5404102" y="1152112"/>
          <a:ext cx="2743145" cy="555339"/>
        </a:xfrm>
        <a:custGeom>
          <a:avLst/>
          <a:gdLst/>
          <a:ahLst/>
          <a:cxnLst/>
          <a:rect l="0" t="0" r="0" b="0"/>
          <a:pathLst>
            <a:path>
              <a:moveTo>
                <a:pt x="0" y="0"/>
              </a:moveTo>
              <a:lnTo>
                <a:pt x="0" y="277669"/>
              </a:lnTo>
              <a:lnTo>
                <a:pt x="2743145" y="277669"/>
              </a:lnTo>
              <a:lnTo>
                <a:pt x="2743145"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CF26A-B143-46B9-92A0-0E7AE40B89D9}">
      <dsp:nvSpPr>
        <dsp:cNvPr id="0" name=""/>
        <dsp:cNvSpPr/>
      </dsp:nvSpPr>
      <dsp:spPr>
        <a:xfrm>
          <a:off x="7340062"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cap="none" spc="0" dirty="0" smtClean="0">
              <a:ln w="0"/>
              <a:solidFill>
                <a:schemeClr val="bg1"/>
              </a:solidFill>
              <a:effectLst>
                <a:outerShdw blurRad="38100" dist="19050" dir="2700000" algn="tl" rotWithShape="0">
                  <a:schemeClr val="dk1">
                    <a:alpha val="40000"/>
                  </a:schemeClr>
                </a:outerShdw>
              </a:effectLst>
            </a:rPr>
            <a:t>Les bulletins de vote qui contiennent à l'intérieur un papier ou objet quelconque</a:t>
          </a:r>
          <a:endParaRPr lang="fr-BE" sz="1400" b="0" kern="1200" cap="none" spc="0" dirty="0">
            <a:ln w="0"/>
            <a:solidFill>
              <a:schemeClr val="bg1"/>
            </a:solidFill>
            <a:effectLst>
              <a:outerShdw blurRad="38100" dist="19050" dir="2700000" algn="tl" rotWithShape="0">
                <a:schemeClr val="dk1">
                  <a:alpha val="40000"/>
                </a:schemeClr>
              </a:outerShdw>
            </a:effectLst>
          </a:endParaRPr>
        </a:p>
      </dsp:txBody>
      <dsp:txXfrm>
        <a:off x="7377445" y="1744834"/>
        <a:ext cx="1539605" cy="1201581"/>
      </dsp:txXfrm>
    </dsp:sp>
    <dsp:sp modelId="{3196BE33-ADD4-45A5-9EEB-1843BA417E9C}">
      <dsp:nvSpPr>
        <dsp:cNvPr id="0" name=""/>
        <dsp:cNvSpPr/>
      </dsp:nvSpPr>
      <dsp:spPr>
        <a:xfrm>
          <a:off x="5404102" y="1152112"/>
          <a:ext cx="4578005" cy="555339"/>
        </a:xfrm>
        <a:custGeom>
          <a:avLst/>
          <a:gdLst/>
          <a:ahLst/>
          <a:cxnLst/>
          <a:rect l="0" t="0" r="0" b="0"/>
          <a:pathLst>
            <a:path>
              <a:moveTo>
                <a:pt x="0" y="0"/>
              </a:moveTo>
              <a:lnTo>
                <a:pt x="0" y="277669"/>
              </a:lnTo>
              <a:lnTo>
                <a:pt x="4578005" y="277669"/>
              </a:lnTo>
              <a:lnTo>
                <a:pt x="4578005" y="55533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7F738-CD62-4AF3-A622-02516E5BDFC8}">
      <dsp:nvSpPr>
        <dsp:cNvPr id="0" name=""/>
        <dsp:cNvSpPr/>
      </dsp:nvSpPr>
      <dsp:spPr>
        <a:xfrm>
          <a:off x="9174922" y="1707451"/>
          <a:ext cx="1614371" cy="12763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cap="none" spc="0" dirty="0" smtClean="0">
              <a:ln w="0"/>
              <a:solidFill>
                <a:schemeClr val="bg1"/>
              </a:solidFill>
              <a:effectLst>
                <a:outerShdw blurRad="38100" dist="19050" dir="2700000" algn="tl" rotWithShape="0">
                  <a:schemeClr val="dk1">
                    <a:alpha val="40000"/>
                  </a:schemeClr>
                </a:outerShdw>
              </a:effectLst>
            </a:rPr>
            <a:t>Les bulletins de vote dont l'auteur peut être rendu reconnaissable par un signe, une rature ou une marque non autorisée par la loi</a:t>
          </a:r>
          <a:endParaRPr lang="fr-BE" sz="1200" b="0" kern="1200" cap="none" spc="0" dirty="0">
            <a:ln w="0"/>
            <a:solidFill>
              <a:schemeClr val="bg1"/>
            </a:solidFill>
            <a:effectLst>
              <a:outerShdw blurRad="38100" dist="19050" dir="2700000" algn="tl" rotWithShape="0">
                <a:schemeClr val="dk1">
                  <a:alpha val="40000"/>
                </a:schemeClr>
              </a:outerShdw>
            </a:effectLst>
          </a:endParaRPr>
        </a:p>
      </dsp:txBody>
      <dsp:txXfrm>
        <a:off x="9212305" y="1744834"/>
        <a:ext cx="1539605" cy="1201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6C164-FABF-4C65-8775-2288F0E1E289}">
      <dsp:nvSpPr>
        <dsp:cNvPr id="0" name=""/>
        <dsp:cNvSpPr/>
      </dsp:nvSpPr>
      <dsp:spPr>
        <a:xfrm>
          <a:off x="5867894" y="246"/>
          <a:ext cx="1474746" cy="1474746"/>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FR" sz="2000" kern="1200" dirty="0" smtClean="0">
              <a:solidFill>
                <a:schemeClr val="tx1"/>
              </a:solidFill>
              <a:effectLst/>
            </a:rPr>
            <a:t>Nombre de votes valables</a:t>
          </a:r>
        </a:p>
      </dsp:txBody>
      <dsp:txXfrm>
        <a:off x="6083866" y="216218"/>
        <a:ext cx="1042802" cy="1042802"/>
      </dsp:txXfrm>
    </dsp:sp>
    <dsp:sp modelId="{B73C185D-7B41-4BFB-9D7A-A4391865EB1B}">
      <dsp:nvSpPr>
        <dsp:cNvPr id="0" name=""/>
        <dsp:cNvSpPr/>
      </dsp:nvSpPr>
      <dsp:spPr>
        <a:xfrm>
          <a:off x="2447691" y="309819"/>
          <a:ext cx="855353" cy="855353"/>
        </a:xfrm>
        <a:prstGeom prst="mathMinus">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dirty="0">
            <a:solidFill>
              <a:schemeClr val="tx1"/>
            </a:solidFill>
          </a:endParaRPr>
        </a:p>
      </dsp:txBody>
      <dsp:txXfrm>
        <a:off x="2561068" y="636906"/>
        <a:ext cx="628599" cy="201179"/>
      </dsp:txXfrm>
    </dsp:sp>
    <dsp:sp modelId="{DD3155E1-9DA0-4FBB-8146-53126CABCABA}">
      <dsp:nvSpPr>
        <dsp:cNvPr id="0" name=""/>
        <dsp:cNvSpPr/>
      </dsp:nvSpPr>
      <dsp:spPr>
        <a:xfrm>
          <a:off x="3422793" y="246"/>
          <a:ext cx="1474746" cy="1474746"/>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smtClean="0">
              <a:solidFill>
                <a:schemeClr val="tx1"/>
              </a:solidFill>
            </a:rPr>
            <a:t>Votes blancs et nuls</a:t>
          </a:r>
          <a:endParaRPr lang="fr-BE" sz="1800" kern="1200" dirty="0">
            <a:solidFill>
              <a:schemeClr val="tx1"/>
            </a:solidFill>
          </a:endParaRPr>
        </a:p>
      </dsp:txBody>
      <dsp:txXfrm>
        <a:off x="3638765" y="216218"/>
        <a:ext cx="1042802" cy="1042802"/>
      </dsp:txXfrm>
    </dsp:sp>
    <dsp:sp modelId="{656D58BF-4CF7-4A16-9F2A-858FA583C779}">
      <dsp:nvSpPr>
        <dsp:cNvPr id="0" name=""/>
        <dsp:cNvSpPr/>
      </dsp:nvSpPr>
      <dsp:spPr>
        <a:xfrm>
          <a:off x="5017289" y="309819"/>
          <a:ext cx="855353" cy="855353"/>
        </a:xfrm>
        <a:prstGeom prst="mathEqual">
          <a:avLst/>
        </a:prstGeom>
        <a:gradFill rotWithShape="0">
          <a:gsLst>
            <a:gs pos="0">
              <a:schemeClr val="accent2">
                <a:shade val="90000"/>
                <a:hueOff val="-574681"/>
                <a:satOff val="409"/>
                <a:lumOff val="32114"/>
                <a:alphaOff val="0"/>
                <a:satMod val="103000"/>
                <a:lumMod val="102000"/>
                <a:tint val="94000"/>
              </a:schemeClr>
            </a:gs>
            <a:gs pos="50000">
              <a:schemeClr val="accent2">
                <a:shade val="90000"/>
                <a:hueOff val="-574681"/>
                <a:satOff val="409"/>
                <a:lumOff val="32114"/>
                <a:alphaOff val="0"/>
                <a:satMod val="110000"/>
                <a:lumMod val="100000"/>
                <a:shade val="100000"/>
              </a:schemeClr>
            </a:gs>
            <a:gs pos="100000">
              <a:schemeClr val="accent2">
                <a:shade val="90000"/>
                <a:hueOff val="-574681"/>
                <a:satOff val="409"/>
                <a:lumOff val="321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dirty="0">
            <a:solidFill>
              <a:schemeClr val="tx1"/>
            </a:solidFill>
          </a:endParaRPr>
        </a:p>
      </dsp:txBody>
      <dsp:txXfrm>
        <a:off x="5130666" y="486022"/>
        <a:ext cx="628599" cy="502947"/>
      </dsp:txXfrm>
    </dsp:sp>
    <dsp:sp modelId="{08E91BD6-F432-4174-B46F-80EC32462163}">
      <dsp:nvSpPr>
        <dsp:cNvPr id="0" name=""/>
        <dsp:cNvSpPr/>
      </dsp:nvSpPr>
      <dsp:spPr>
        <a:xfrm>
          <a:off x="918393" y="246"/>
          <a:ext cx="1474746" cy="1474746"/>
        </a:xfrm>
        <a:prstGeom prst="ellipse">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smtClean="0">
              <a:solidFill>
                <a:schemeClr val="tx1"/>
              </a:solidFill>
            </a:rPr>
            <a:t>Nombre total de votes</a:t>
          </a:r>
          <a:endParaRPr lang="fr-BE" sz="1800" kern="1200" dirty="0">
            <a:solidFill>
              <a:schemeClr val="tx1"/>
            </a:solidFill>
          </a:endParaRPr>
        </a:p>
      </dsp:txBody>
      <dsp:txXfrm>
        <a:off x="1134365" y="216218"/>
        <a:ext cx="1042802" cy="10428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A24CB6DA-2636-4E2E-90F0-B3FBB2ED4E3F}" type="datetimeFigureOut">
              <a:rPr lang="fr-BE" smtClean="0"/>
              <a:t>06-05-24</a:t>
            </a:fld>
            <a:endParaRPr lang="fr-BE"/>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2B4C8E7-58AD-48DC-8102-7D5E11715034}" type="slidenum">
              <a:rPr lang="fr-BE" smtClean="0"/>
              <a:t>‹N°›</a:t>
            </a:fld>
            <a:endParaRPr lang="fr-BE"/>
          </a:p>
        </p:txBody>
      </p:sp>
    </p:spTree>
    <p:extLst>
      <p:ext uri="{BB962C8B-B14F-4D97-AF65-F5344CB8AC3E}">
        <p14:creationId xmlns:p14="http://schemas.microsoft.com/office/powerpoint/2010/main" val="3011094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768AC57-1A30-492C-BED8-163914FAEF84}" type="datetimeFigureOut">
              <a:rPr lang="fr-BE" smtClean="0"/>
              <a:t>06-05-24</a:t>
            </a:fld>
            <a:endParaRPr lang="fr-BE"/>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781610F-F06E-46EC-A6DB-426E75736BF8}" type="slidenum">
              <a:rPr lang="fr-BE" smtClean="0"/>
              <a:t>‹N°›</a:t>
            </a:fld>
            <a:endParaRPr lang="fr-BE"/>
          </a:p>
        </p:txBody>
      </p:sp>
    </p:spTree>
    <p:extLst>
      <p:ext uri="{BB962C8B-B14F-4D97-AF65-F5344CB8AC3E}">
        <p14:creationId xmlns:p14="http://schemas.microsoft.com/office/powerpoint/2010/main" val="3165402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781610F-F06E-46EC-A6DB-426E75736BF8}" type="slidenum">
              <a:rPr lang="fr-BE" smtClean="0"/>
              <a:t>1</a:t>
            </a:fld>
            <a:endParaRPr lang="fr-BE" dirty="0"/>
          </a:p>
        </p:txBody>
      </p:sp>
    </p:spTree>
    <p:extLst>
      <p:ext uri="{BB962C8B-B14F-4D97-AF65-F5344CB8AC3E}">
        <p14:creationId xmlns:p14="http://schemas.microsoft.com/office/powerpoint/2010/main" val="130245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10</a:t>
            </a:fld>
            <a:endParaRPr lang="fr-BE"/>
          </a:p>
        </p:txBody>
      </p:sp>
    </p:spTree>
    <p:extLst>
      <p:ext uri="{BB962C8B-B14F-4D97-AF65-F5344CB8AC3E}">
        <p14:creationId xmlns:p14="http://schemas.microsoft.com/office/powerpoint/2010/main" val="80298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11</a:t>
            </a:fld>
            <a:endParaRPr lang="fr-BE"/>
          </a:p>
        </p:txBody>
      </p:sp>
    </p:spTree>
    <p:extLst>
      <p:ext uri="{BB962C8B-B14F-4D97-AF65-F5344CB8AC3E}">
        <p14:creationId xmlns:p14="http://schemas.microsoft.com/office/powerpoint/2010/main" val="223418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12</a:t>
            </a:fld>
            <a:endParaRPr lang="fr-BE"/>
          </a:p>
        </p:txBody>
      </p:sp>
    </p:spTree>
    <p:extLst>
      <p:ext uri="{BB962C8B-B14F-4D97-AF65-F5344CB8AC3E}">
        <p14:creationId xmlns:p14="http://schemas.microsoft.com/office/powerpoint/2010/main" val="227718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13</a:t>
            </a:fld>
            <a:endParaRPr lang="fr-BE"/>
          </a:p>
        </p:txBody>
      </p:sp>
    </p:spTree>
    <p:extLst>
      <p:ext uri="{BB962C8B-B14F-4D97-AF65-F5344CB8AC3E}">
        <p14:creationId xmlns:p14="http://schemas.microsoft.com/office/powerpoint/2010/main" val="72898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14</a:t>
            </a:fld>
            <a:endParaRPr lang="fr-BE"/>
          </a:p>
        </p:txBody>
      </p:sp>
    </p:spTree>
    <p:extLst>
      <p:ext uri="{BB962C8B-B14F-4D97-AF65-F5344CB8AC3E}">
        <p14:creationId xmlns:p14="http://schemas.microsoft.com/office/powerpoint/2010/main" val="333147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15</a:t>
            </a:fld>
            <a:endParaRPr lang="fr-BE"/>
          </a:p>
        </p:txBody>
      </p:sp>
    </p:spTree>
    <p:extLst>
      <p:ext uri="{BB962C8B-B14F-4D97-AF65-F5344CB8AC3E}">
        <p14:creationId xmlns:p14="http://schemas.microsoft.com/office/powerpoint/2010/main" val="120880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16</a:t>
            </a:fld>
            <a:endParaRPr lang="fr-BE"/>
          </a:p>
        </p:txBody>
      </p:sp>
    </p:spTree>
    <p:extLst>
      <p:ext uri="{BB962C8B-B14F-4D97-AF65-F5344CB8AC3E}">
        <p14:creationId xmlns:p14="http://schemas.microsoft.com/office/powerpoint/2010/main" val="244048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17</a:t>
            </a:fld>
            <a:endParaRPr lang="fr-BE"/>
          </a:p>
        </p:txBody>
      </p:sp>
    </p:spTree>
    <p:extLst>
      <p:ext uri="{BB962C8B-B14F-4D97-AF65-F5344CB8AC3E}">
        <p14:creationId xmlns:p14="http://schemas.microsoft.com/office/powerpoint/2010/main" val="82198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18</a:t>
            </a:fld>
            <a:endParaRPr lang="fr-BE"/>
          </a:p>
        </p:txBody>
      </p:sp>
    </p:spTree>
    <p:extLst>
      <p:ext uri="{BB962C8B-B14F-4D97-AF65-F5344CB8AC3E}">
        <p14:creationId xmlns:p14="http://schemas.microsoft.com/office/powerpoint/2010/main" val="275974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19</a:t>
            </a:fld>
            <a:endParaRPr lang="fr-BE"/>
          </a:p>
        </p:txBody>
      </p:sp>
    </p:spTree>
    <p:extLst>
      <p:ext uri="{BB962C8B-B14F-4D97-AF65-F5344CB8AC3E}">
        <p14:creationId xmlns:p14="http://schemas.microsoft.com/office/powerpoint/2010/main" val="315444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a:t>
            </a:fld>
            <a:endParaRPr lang="fr-BE"/>
          </a:p>
        </p:txBody>
      </p:sp>
    </p:spTree>
    <p:extLst>
      <p:ext uri="{BB962C8B-B14F-4D97-AF65-F5344CB8AC3E}">
        <p14:creationId xmlns:p14="http://schemas.microsoft.com/office/powerpoint/2010/main" val="1407559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20</a:t>
            </a:fld>
            <a:endParaRPr lang="fr-BE"/>
          </a:p>
        </p:txBody>
      </p:sp>
    </p:spTree>
    <p:extLst>
      <p:ext uri="{BB962C8B-B14F-4D97-AF65-F5344CB8AC3E}">
        <p14:creationId xmlns:p14="http://schemas.microsoft.com/office/powerpoint/2010/main" val="114969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21</a:t>
            </a:fld>
            <a:endParaRPr lang="fr-BE"/>
          </a:p>
        </p:txBody>
      </p:sp>
    </p:spTree>
    <p:extLst>
      <p:ext uri="{BB962C8B-B14F-4D97-AF65-F5344CB8AC3E}">
        <p14:creationId xmlns:p14="http://schemas.microsoft.com/office/powerpoint/2010/main" val="3474103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22</a:t>
            </a:fld>
            <a:endParaRPr lang="fr-BE"/>
          </a:p>
        </p:txBody>
      </p:sp>
    </p:spTree>
    <p:extLst>
      <p:ext uri="{BB962C8B-B14F-4D97-AF65-F5344CB8AC3E}">
        <p14:creationId xmlns:p14="http://schemas.microsoft.com/office/powerpoint/2010/main" val="534542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23</a:t>
            </a:fld>
            <a:endParaRPr lang="fr-BE"/>
          </a:p>
        </p:txBody>
      </p:sp>
    </p:spTree>
    <p:extLst>
      <p:ext uri="{BB962C8B-B14F-4D97-AF65-F5344CB8AC3E}">
        <p14:creationId xmlns:p14="http://schemas.microsoft.com/office/powerpoint/2010/main" val="337931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24</a:t>
            </a:fld>
            <a:endParaRPr lang="fr-BE"/>
          </a:p>
        </p:txBody>
      </p:sp>
    </p:spTree>
    <p:extLst>
      <p:ext uri="{BB962C8B-B14F-4D97-AF65-F5344CB8AC3E}">
        <p14:creationId xmlns:p14="http://schemas.microsoft.com/office/powerpoint/2010/main" val="25638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25</a:t>
            </a:fld>
            <a:endParaRPr lang="fr-BE"/>
          </a:p>
        </p:txBody>
      </p:sp>
    </p:spTree>
    <p:extLst>
      <p:ext uri="{BB962C8B-B14F-4D97-AF65-F5344CB8AC3E}">
        <p14:creationId xmlns:p14="http://schemas.microsoft.com/office/powerpoint/2010/main" val="17780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26</a:t>
            </a:fld>
            <a:endParaRPr lang="fr-BE"/>
          </a:p>
        </p:txBody>
      </p:sp>
    </p:spTree>
    <p:extLst>
      <p:ext uri="{BB962C8B-B14F-4D97-AF65-F5344CB8AC3E}">
        <p14:creationId xmlns:p14="http://schemas.microsoft.com/office/powerpoint/2010/main" val="1604480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27</a:t>
            </a:fld>
            <a:endParaRPr lang="fr-BE"/>
          </a:p>
        </p:txBody>
      </p:sp>
    </p:spTree>
    <p:extLst>
      <p:ext uri="{BB962C8B-B14F-4D97-AF65-F5344CB8AC3E}">
        <p14:creationId xmlns:p14="http://schemas.microsoft.com/office/powerpoint/2010/main" val="345453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28</a:t>
            </a:fld>
            <a:endParaRPr lang="fr-BE"/>
          </a:p>
        </p:txBody>
      </p:sp>
    </p:spTree>
    <p:extLst>
      <p:ext uri="{BB962C8B-B14F-4D97-AF65-F5344CB8AC3E}">
        <p14:creationId xmlns:p14="http://schemas.microsoft.com/office/powerpoint/2010/main" val="3174523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29</a:t>
            </a:fld>
            <a:endParaRPr lang="fr-BE"/>
          </a:p>
        </p:txBody>
      </p:sp>
    </p:spTree>
    <p:extLst>
      <p:ext uri="{BB962C8B-B14F-4D97-AF65-F5344CB8AC3E}">
        <p14:creationId xmlns:p14="http://schemas.microsoft.com/office/powerpoint/2010/main" val="66597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a:t>
            </a:fld>
            <a:endParaRPr lang="fr-BE"/>
          </a:p>
        </p:txBody>
      </p:sp>
    </p:spTree>
    <p:extLst>
      <p:ext uri="{BB962C8B-B14F-4D97-AF65-F5344CB8AC3E}">
        <p14:creationId xmlns:p14="http://schemas.microsoft.com/office/powerpoint/2010/main" val="318869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30</a:t>
            </a:fld>
            <a:endParaRPr lang="fr-BE"/>
          </a:p>
        </p:txBody>
      </p:sp>
    </p:spTree>
    <p:extLst>
      <p:ext uri="{BB962C8B-B14F-4D97-AF65-F5344CB8AC3E}">
        <p14:creationId xmlns:p14="http://schemas.microsoft.com/office/powerpoint/2010/main" val="687977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31</a:t>
            </a:fld>
            <a:endParaRPr lang="fr-BE"/>
          </a:p>
        </p:txBody>
      </p:sp>
    </p:spTree>
    <p:extLst>
      <p:ext uri="{BB962C8B-B14F-4D97-AF65-F5344CB8AC3E}">
        <p14:creationId xmlns:p14="http://schemas.microsoft.com/office/powerpoint/2010/main" val="700451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32</a:t>
            </a:fld>
            <a:endParaRPr lang="fr-BE"/>
          </a:p>
        </p:txBody>
      </p:sp>
    </p:spTree>
    <p:extLst>
      <p:ext uri="{BB962C8B-B14F-4D97-AF65-F5344CB8AC3E}">
        <p14:creationId xmlns:p14="http://schemas.microsoft.com/office/powerpoint/2010/main" val="3810716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33</a:t>
            </a:fld>
            <a:endParaRPr lang="fr-BE"/>
          </a:p>
        </p:txBody>
      </p:sp>
    </p:spTree>
    <p:extLst>
      <p:ext uri="{BB962C8B-B14F-4D97-AF65-F5344CB8AC3E}">
        <p14:creationId xmlns:p14="http://schemas.microsoft.com/office/powerpoint/2010/main" val="2161142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34</a:t>
            </a:fld>
            <a:endParaRPr lang="fr-BE"/>
          </a:p>
        </p:txBody>
      </p:sp>
    </p:spTree>
    <p:extLst>
      <p:ext uri="{BB962C8B-B14F-4D97-AF65-F5344CB8AC3E}">
        <p14:creationId xmlns:p14="http://schemas.microsoft.com/office/powerpoint/2010/main" val="2032782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35</a:t>
            </a:fld>
            <a:endParaRPr lang="fr-BE"/>
          </a:p>
        </p:txBody>
      </p:sp>
    </p:spTree>
    <p:extLst>
      <p:ext uri="{BB962C8B-B14F-4D97-AF65-F5344CB8AC3E}">
        <p14:creationId xmlns:p14="http://schemas.microsoft.com/office/powerpoint/2010/main" val="192368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A781610F-F06E-46EC-A6DB-426E75736BF8}" type="slidenum">
              <a:rPr lang="fr-BE" smtClean="0"/>
              <a:t>39</a:t>
            </a:fld>
            <a:endParaRPr lang="fr-BE"/>
          </a:p>
        </p:txBody>
      </p:sp>
    </p:spTree>
    <p:extLst>
      <p:ext uri="{BB962C8B-B14F-4D97-AF65-F5344CB8AC3E}">
        <p14:creationId xmlns:p14="http://schemas.microsoft.com/office/powerpoint/2010/main" val="213368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4</a:t>
            </a:fld>
            <a:endParaRPr lang="fr-BE"/>
          </a:p>
        </p:txBody>
      </p:sp>
    </p:spTree>
    <p:extLst>
      <p:ext uri="{BB962C8B-B14F-4D97-AF65-F5344CB8AC3E}">
        <p14:creationId xmlns:p14="http://schemas.microsoft.com/office/powerpoint/2010/main" val="398705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5</a:t>
            </a:fld>
            <a:endParaRPr lang="fr-BE"/>
          </a:p>
        </p:txBody>
      </p:sp>
    </p:spTree>
    <p:extLst>
      <p:ext uri="{BB962C8B-B14F-4D97-AF65-F5344CB8AC3E}">
        <p14:creationId xmlns:p14="http://schemas.microsoft.com/office/powerpoint/2010/main" val="48353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6</a:t>
            </a:fld>
            <a:endParaRPr lang="fr-BE"/>
          </a:p>
        </p:txBody>
      </p:sp>
    </p:spTree>
    <p:extLst>
      <p:ext uri="{BB962C8B-B14F-4D97-AF65-F5344CB8AC3E}">
        <p14:creationId xmlns:p14="http://schemas.microsoft.com/office/powerpoint/2010/main" val="10458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7</a:t>
            </a:fld>
            <a:endParaRPr lang="fr-BE"/>
          </a:p>
        </p:txBody>
      </p:sp>
    </p:spTree>
    <p:extLst>
      <p:ext uri="{BB962C8B-B14F-4D97-AF65-F5344CB8AC3E}">
        <p14:creationId xmlns:p14="http://schemas.microsoft.com/office/powerpoint/2010/main" val="200572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8</a:t>
            </a:fld>
            <a:endParaRPr lang="fr-BE"/>
          </a:p>
        </p:txBody>
      </p:sp>
    </p:spTree>
    <p:extLst>
      <p:ext uri="{BB962C8B-B14F-4D97-AF65-F5344CB8AC3E}">
        <p14:creationId xmlns:p14="http://schemas.microsoft.com/office/powerpoint/2010/main" val="343988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b="1" dirty="0" smtClean="0">
                <a:solidFill>
                  <a:srgbClr val="FF0000"/>
                </a:solidFill>
              </a:rPr>
              <a:t>RÉGIS</a:t>
            </a:r>
            <a:endParaRPr lang="nl-NL" b="1" dirty="0">
              <a:solidFill>
                <a:srgbClr val="FF0000"/>
              </a:solidFill>
            </a:endParaRPr>
          </a:p>
        </p:txBody>
      </p:sp>
      <p:sp>
        <p:nvSpPr>
          <p:cNvPr id="4" name="Slide Number Placeholder 3"/>
          <p:cNvSpPr>
            <a:spLocks noGrp="1"/>
          </p:cNvSpPr>
          <p:nvPr>
            <p:ph type="sldNum" sz="quarter" idx="10"/>
          </p:nvPr>
        </p:nvSpPr>
        <p:spPr/>
        <p:txBody>
          <a:bodyPr/>
          <a:lstStyle/>
          <a:p>
            <a:fld id="{A781610F-F06E-46EC-A6DB-426E75736BF8}" type="slidenum">
              <a:rPr lang="fr-BE" smtClean="0"/>
              <a:t>9</a:t>
            </a:fld>
            <a:endParaRPr lang="fr-BE"/>
          </a:p>
        </p:txBody>
      </p:sp>
    </p:spTree>
    <p:extLst>
      <p:ext uri="{BB962C8B-B14F-4D97-AF65-F5344CB8AC3E}">
        <p14:creationId xmlns:p14="http://schemas.microsoft.com/office/powerpoint/2010/main" val="162322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75955F8B-3E6D-42EF-8FB6-BF36C17DC08C}" type="datetime1">
              <a:rPr lang="fr-BE" smtClean="0"/>
              <a:t>06-05-24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99720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F3209BEA-9930-4F8A-8A73-321394C4025A}" type="datetime1">
              <a:rPr lang="fr-BE" smtClean="0"/>
              <a:t>06-05-24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27020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2B2C3C71-8D36-48B8-88FE-D0A8C54C6C34}" type="datetime1">
              <a:rPr lang="fr-BE" smtClean="0"/>
              <a:t>06-05-24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7359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75C25FA6-56E7-4FC8-BFCF-AC887767CD1B}" type="datetime1">
              <a:rPr lang="fr-BE" smtClean="0"/>
              <a:t>06-05-24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37540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6D2DC8-61C1-4D48-9AD6-1DC7E76DDB1B}" type="datetime1">
              <a:rPr lang="fr-BE" smtClean="0"/>
              <a:t>06-05-24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2434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861954C3-E3F1-4199-873A-A9079B6475F5}" type="datetime1">
              <a:rPr lang="fr-BE" smtClean="0"/>
              <a:t>06-05-24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9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030CFB95-3813-4A4C-BFEF-464042865C39}" type="datetime1">
              <a:rPr lang="fr-BE" smtClean="0"/>
              <a:t>06-05-24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5689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D7980E1C-E3A8-46A7-8F1C-EDB402BB48CE}" type="datetime1">
              <a:rPr lang="fr-BE" smtClean="0"/>
              <a:t>06-05-24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5775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BA475-A9A1-4906-8209-46EA9FBE7813}" type="datetime1">
              <a:rPr lang="fr-BE" smtClean="0"/>
              <a:t>06-05-24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16647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FBEBA7-46CF-4BE2-A72C-8739A09A0543}" type="datetime1">
              <a:rPr lang="fr-BE" smtClean="0"/>
              <a:t>06-05-24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406750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0434CA-0A8E-4059-A491-4DC8A8733703}" type="datetime1">
              <a:rPr lang="fr-BE" smtClean="0"/>
              <a:t>06-05-24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F7BF293-AAF6-49FC-B1CF-E9CB23417874}" type="slidenum">
              <a:rPr lang="fr-BE" smtClean="0"/>
              <a:t>‹N°›</a:t>
            </a:fld>
            <a:endParaRPr lang="fr-BE"/>
          </a:p>
        </p:txBody>
      </p:sp>
    </p:spTree>
    <p:extLst>
      <p:ext uri="{BB962C8B-B14F-4D97-AF65-F5344CB8AC3E}">
        <p14:creationId xmlns:p14="http://schemas.microsoft.com/office/powerpoint/2010/main" val="316980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54CF8-6901-4BFE-8D7F-3403CE46F126}" type="datetime1">
              <a:rPr lang="fr-BE" smtClean="0"/>
              <a:t>06-05-24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F293-AAF6-49FC-B1CF-E9CB23417874}" type="slidenum">
              <a:rPr lang="fr-BE" smtClean="0"/>
              <a:t>‹N°›</a:t>
            </a:fld>
            <a:endParaRPr lang="fr-BE"/>
          </a:p>
        </p:txBody>
      </p:sp>
    </p:spTree>
    <p:extLst>
      <p:ext uri="{BB962C8B-B14F-4D97-AF65-F5344CB8AC3E}">
        <p14:creationId xmlns:p14="http://schemas.microsoft.com/office/powerpoint/2010/main" val="3571497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emf"/><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lections.fgov.be/intervenants/frais-de-deplacem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39538" y="5046129"/>
            <a:ext cx="6686316" cy="830997"/>
          </a:xfrm>
          <a:prstGeom prst="rect">
            <a:avLst/>
          </a:prstGeom>
          <a:noFill/>
        </p:spPr>
        <p:txBody>
          <a:bodyPr wrap="square" rtlCol="0">
            <a:spAutoFit/>
          </a:bodyPr>
          <a:lstStyle/>
          <a:p>
            <a:pPr algn="ctr"/>
            <a:r>
              <a:rPr lang="fr-BE" sz="2400" i="1" dirty="0" smtClean="0"/>
              <a:t>Élections de la Chambre, des parlements régionaux et communautaires, et du Parlement européen</a:t>
            </a:r>
          </a:p>
        </p:txBody>
      </p:sp>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6108363"/>
            <a:ext cx="529386" cy="490723"/>
          </a:xfrm>
          <a:prstGeom prst="rect">
            <a:avLst/>
          </a:prstGeom>
        </p:spPr>
      </p:pic>
      <p:sp>
        <p:nvSpPr>
          <p:cNvPr id="6" name="Rectangle 2"/>
          <p:cNvSpPr/>
          <p:nvPr/>
        </p:nvSpPr>
        <p:spPr>
          <a:xfrm>
            <a:off x="2120311" y="2265211"/>
            <a:ext cx="7724775" cy="4333875"/>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ZoneTexte 3"/>
          <p:cNvSpPr txBox="1"/>
          <p:nvPr/>
        </p:nvSpPr>
        <p:spPr>
          <a:xfrm>
            <a:off x="2144121" y="2593841"/>
            <a:ext cx="7677150" cy="2123658"/>
          </a:xfrm>
          <a:prstGeom prst="rect">
            <a:avLst/>
          </a:prstGeom>
          <a:noFill/>
        </p:spPr>
        <p:txBody>
          <a:bodyPr wrap="square" rtlCol="0">
            <a:spAutoFit/>
          </a:bodyPr>
          <a:lstStyle/>
          <a:p>
            <a:pPr algn="ctr"/>
            <a:r>
              <a:rPr lang="fr-BE" sz="36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 the trainer</a:t>
            </a:r>
          </a:p>
          <a:p>
            <a:pPr algn="ctr"/>
            <a:r>
              <a:rPr lang="fr-BE" sz="2400" b="1" cap="small" dirty="0" smtClean="0">
                <a:latin typeface="Arial" panose="020B0604020202020204" pitchFamily="34" charset="0"/>
                <a:cs typeface="Arial" panose="020B0604020202020204" pitchFamily="34" charset="0"/>
              </a:rPr>
              <a:t>___</a:t>
            </a:r>
          </a:p>
          <a:p>
            <a:pPr algn="ctr"/>
            <a:endParaRPr lang="fr-BE" sz="2400" b="1" cap="small" dirty="0" smtClean="0">
              <a:latin typeface="Arial" panose="020B0604020202020204" pitchFamily="34" charset="0"/>
              <a:cs typeface="Arial" panose="020B0604020202020204" pitchFamily="34" charset="0"/>
            </a:endParaRPr>
          </a:p>
          <a:p>
            <a:pPr algn="ctr"/>
            <a:r>
              <a:rPr lang="fr-BE" sz="2400" b="1" cap="sm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Bureau de dépouillement sans aide au dépouillement Patsy</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77" y="0"/>
            <a:ext cx="13970955" cy="1998921"/>
          </a:xfrm>
          <a:prstGeom prst="rect">
            <a:avLst/>
          </a:prstGeom>
        </p:spPr>
      </p:pic>
    </p:spTree>
    <p:extLst>
      <p:ext uri="{BB962C8B-B14F-4D97-AF65-F5344CB8AC3E}">
        <p14:creationId xmlns:p14="http://schemas.microsoft.com/office/powerpoint/2010/main" val="98061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4534193"/>
          </a:xfrm>
        </p:spPr>
        <p:txBody>
          <a:bodyPr>
            <a:normAutofit/>
          </a:bodyPr>
          <a:lstStyle/>
          <a:p>
            <a:pPr>
              <a:lnSpc>
                <a:spcPct val="150000"/>
              </a:lnSpc>
            </a:pPr>
            <a:r>
              <a:rPr lang="fr-BE" sz="2400" dirty="0" smtClean="0"/>
              <a:t>Début du dépouillement à 15h</a:t>
            </a:r>
          </a:p>
          <a:p>
            <a:pPr lvl="1">
              <a:lnSpc>
                <a:spcPct val="150000"/>
              </a:lnSpc>
              <a:buFont typeface="Wingdings" panose="05000000000000000000" pitchFamily="2" charset="2"/>
              <a:buChar char="è"/>
            </a:pPr>
            <a:r>
              <a:rPr lang="fr-BE" sz="2000" dirty="0" smtClean="0">
                <a:sym typeface="Wingdings" panose="05000000000000000000" pitchFamily="2" charset="2"/>
              </a:rPr>
              <a:t>Présence du président et du secrétaire déterminée par le président du bureau principal de canton</a:t>
            </a:r>
          </a:p>
          <a:p>
            <a:pPr marL="457200" lvl="1" indent="0">
              <a:lnSpc>
                <a:spcPct val="150000"/>
              </a:lnSpc>
              <a:buNone/>
            </a:pPr>
            <a:endParaRPr lang="fr-BE" sz="2000" dirty="0">
              <a:sym typeface="Wingdings" panose="05000000000000000000" pitchFamily="2" charset="2"/>
            </a:endParaRPr>
          </a:p>
          <a:p>
            <a:pPr marL="342900" lvl="1" indent="-342900">
              <a:lnSpc>
                <a:spcPct val="150000"/>
              </a:lnSpc>
            </a:pPr>
            <a:r>
              <a:rPr lang="fr-BE" dirty="0" smtClean="0">
                <a:sym typeface="Wingdings" panose="05000000000000000000" pitchFamily="2" charset="2"/>
              </a:rPr>
              <a:t>Fin du dépouillement : compléter le PV et le tableau récapitulatif</a:t>
            </a:r>
          </a:p>
          <a:p>
            <a:pPr lvl="1">
              <a:lnSpc>
                <a:spcPct val="150000"/>
              </a:lnSpc>
              <a:buFont typeface="Wingdings" panose="05000000000000000000" pitchFamily="2" charset="2"/>
              <a:buChar char="è"/>
            </a:pPr>
            <a:r>
              <a:rPr lang="fr-BE" sz="2000" dirty="0">
                <a:sym typeface="Wingdings" panose="05000000000000000000" pitchFamily="2" charset="2"/>
              </a:rPr>
              <a:t>Complétez </a:t>
            </a:r>
            <a:r>
              <a:rPr lang="fr-BE" sz="2000" dirty="0" smtClean="0">
                <a:sym typeface="Wingdings" panose="05000000000000000000" pitchFamily="2" charset="2"/>
              </a:rPr>
              <a:t>ce PV de </a:t>
            </a:r>
            <a:r>
              <a:rPr lang="fr-BE" sz="2000" dirty="0">
                <a:sym typeface="Wingdings" panose="05000000000000000000" pitchFamily="2" charset="2"/>
              </a:rPr>
              <a:t>façon à ce que vous puissiez effectuer les opérations mentionnées dans cette </a:t>
            </a:r>
            <a:r>
              <a:rPr lang="fr-BE" sz="2000" dirty="0" smtClean="0">
                <a:sym typeface="Wingdings" panose="05000000000000000000" pitchFamily="2" charset="2"/>
              </a:rPr>
              <a:t>présentation</a:t>
            </a:r>
            <a:endParaRPr lang="fr-BE" dirty="0" smtClean="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10</a:t>
            </a:fld>
            <a:endParaRPr lang="fr-BE"/>
          </a:p>
        </p:txBody>
      </p:sp>
    </p:spTree>
    <p:extLst>
      <p:ext uri="{BB962C8B-B14F-4D97-AF65-F5344CB8AC3E}">
        <p14:creationId xmlns:p14="http://schemas.microsoft.com/office/powerpoint/2010/main" val="237712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a:t>Réception des documents des bureaux de </a:t>
            </a:r>
            <a:r>
              <a:rPr lang="fr-BE" sz="2400" b="1" dirty="0" smtClean="0"/>
              <a:t>dépouillement</a:t>
            </a:r>
          </a:p>
          <a:p>
            <a:pPr>
              <a:lnSpc>
                <a:spcPct val="150000"/>
              </a:lnSpc>
            </a:pPr>
            <a:r>
              <a:rPr lang="fr-BE" sz="2400" dirty="0">
                <a:sym typeface="Wingdings" panose="05000000000000000000" pitchFamily="2" charset="2"/>
              </a:rPr>
              <a:t>Chaque bureau de </a:t>
            </a:r>
            <a:r>
              <a:rPr lang="fr-BE" sz="2400" dirty="0" smtClean="0">
                <a:sym typeface="Wingdings" panose="05000000000000000000" pitchFamily="2" charset="2"/>
              </a:rPr>
              <a:t>vote remettra </a:t>
            </a:r>
            <a:r>
              <a:rPr lang="fr-BE" sz="2400" dirty="0">
                <a:sym typeface="Wingdings" panose="05000000000000000000" pitchFamily="2" charset="2"/>
              </a:rPr>
              <a:t>les paquets </a:t>
            </a:r>
            <a:r>
              <a:rPr lang="fr-BE" sz="2400" dirty="0" smtClean="0">
                <a:sym typeface="Wingdings" panose="05000000000000000000" pitchFamily="2" charset="2"/>
              </a:rPr>
              <a:t>suivants (</a:t>
            </a:r>
            <a:r>
              <a:rPr lang="fr-BE" sz="2400" dirty="0" smtClean="0">
                <a:solidFill>
                  <a:srgbClr val="FF0000"/>
                </a:solidFill>
                <a:sym typeface="Wingdings" panose="05000000000000000000" pitchFamily="2" charset="2"/>
              </a:rPr>
              <a:t>ne pas ouvrir</a:t>
            </a:r>
            <a:r>
              <a:rPr lang="fr-BE" sz="2400" dirty="0" smtClean="0">
                <a:sym typeface="Wingdings" panose="05000000000000000000" pitchFamily="2" charset="2"/>
              </a:rPr>
              <a:t>) :</a:t>
            </a:r>
            <a:endParaRPr lang="fr-BE" sz="2400" dirty="0">
              <a:sym typeface="Wingdings" panose="05000000000000000000" pitchFamily="2" charset="2"/>
            </a:endParaRPr>
          </a:p>
          <a:p>
            <a:pPr lvl="1">
              <a:lnSpc>
                <a:spcPct val="150000"/>
              </a:lnSpc>
              <a:buFont typeface="Courier New" panose="02070309020205020404" pitchFamily="49" charset="0"/>
              <a:buChar char="o"/>
            </a:pPr>
            <a:r>
              <a:rPr lang="fr-BE" sz="2000" dirty="0">
                <a:sym typeface="Wingdings" panose="05000000000000000000" pitchFamily="2" charset="2"/>
              </a:rPr>
              <a:t>L’enveloppe contenant le procès-verbal du bureau de vote</a:t>
            </a:r>
          </a:p>
          <a:p>
            <a:pPr lvl="1">
              <a:lnSpc>
                <a:spcPct val="150000"/>
              </a:lnSpc>
              <a:buFont typeface="Courier New" panose="02070309020205020404" pitchFamily="49" charset="0"/>
              <a:buChar char="o"/>
            </a:pPr>
            <a:r>
              <a:rPr lang="fr-BE" sz="2000" dirty="0" smtClean="0">
                <a:sym typeface="Wingdings" panose="05000000000000000000" pitchFamily="2" charset="2"/>
              </a:rPr>
              <a:t>L’enveloppe </a:t>
            </a:r>
            <a:r>
              <a:rPr lang="fr-BE" sz="2000" dirty="0">
                <a:sym typeface="Wingdings" panose="05000000000000000000" pitchFamily="2" charset="2"/>
              </a:rPr>
              <a:t>contenant les bulletins de vote repris</a:t>
            </a:r>
          </a:p>
          <a:p>
            <a:pPr lvl="1">
              <a:lnSpc>
                <a:spcPct val="150000"/>
              </a:lnSpc>
              <a:buFont typeface="Courier New" panose="02070309020205020404" pitchFamily="49" charset="0"/>
              <a:buChar char="o"/>
            </a:pPr>
            <a:r>
              <a:rPr lang="fr-BE" sz="2000" dirty="0" smtClean="0">
                <a:sym typeface="Wingdings" panose="05000000000000000000" pitchFamily="2" charset="2"/>
              </a:rPr>
              <a:t>L’enveloppe contenant les bulletins </a:t>
            </a:r>
            <a:r>
              <a:rPr lang="fr-BE" sz="2000" dirty="0">
                <a:sym typeface="Wingdings" panose="05000000000000000000" pitchFamily="2" charset="2"/>
              </a:rPr>
              <a:t>non </a:t>
            </a:r>
            <a:r>
              <a:rPr lang="fr-BE" sz="2000" dirty="0" smtClean="0">
                <a:sym typeface="Wingdings" panose="05000000000000000000" pitchFamily="2" charset="2"/>
              </a:rPr>
              <a:t>employés</a:t>
            </a:r>
          </a:p>
          <a:p>
            <a:pPr lvl="1">
              <a:lnSpc>
                <a:spcPct val="150000"/>
              </a:lnSpc>
              <a:buFont typeface="Courier New" panose="02070309020205020404" pitchFamily="49" charset="0"/>
              <a:buChar char="o"/>
            </a:pPr>
            <a:r>
              <a:rPr lang="fr-BE" sz="2000" dirty="0" smtClean="0">
                <a:sym typeface="Wingdings" panose="05000000000000000000" pitchFamily="2" charset="2"/>
              </a:rPr>
              <a:t>L’enveloppe </a:t>
            </a:r>
            <a:r>
              <a:rPr lang="fr-BE" sz="2000" dirty="0">
                <a:sym typeface="Wingdings" panose="05000000000000000000" pitchFamily="2" charset="2"/>
              </a:rPr>
              <a:t>contenant la liste de pointage, </a:t>
            </a:r>
            <a:r>
              <a:rPr lang="fr-BE" sz="2000" dirty="0">
                <a:solidFill>
                  <a:srgbClr val="FF0000"/>
                </a:solidFill>
                <a:sym typeface="Wingdings" panose="05000000000000000000" pitchFamily="2" charset="2"/>
              </a:rPr>
              <a:t>si vous dépouillez les bulletins de vote de la Chambre (bureau de dépouillement </a:t>
            </a:r>
            <a:r>
              <a:rPr lang="fr-BE" sz="2000" dirty="0" smtClean="0">
                <a:solidFill>
                  <a:srgbClr val="FF0000"/>
                </a:solidFill>
                <a:sym typeface="Wingdings" panose="05000000000000000000" pitchFamily="2" charset="2"/>
              </a:rPr>
              <a:t>A)</a:t>
            </a:r>
          </a:p>
          <a:p>
            <a:pPr>
              <a:lnSpc>
                <a:spcPct val="150000"/>
              </a:lnSpc>
            </a:pPr>
            <a:r>
              <a:rPr lang="fr-BE" sz="2400" dirty="0" smtClean="0">
                <a:sym typeface="Wingdings" panose="05000000000000000000" pitchFamily="2" charset="2"/>
              </a:rPr>
              <a:t>Vérifiez </a:t>
            </a:r>
            <a:r>
              <a:rPr lang="fr-BE" sz="2400" dirty="0">
                <a:sym typeface="Wingdings" panose="05000000000000000000" pitchFamily="2" charset="2"/>
              </a:rPr>
              <a:t>que les paquets et urnes/enveloppes sont dûment scellés </a:t>
            </a:r>
            <a:r>
              <a:rPr lang="fr-BE" sz="2400" dirty="0" smtClean="0">
                <a:sym typeface="Wingdings" panose="05000000000000000000" pitchFamily="2" charset="2"/>
              </a:rPr>
              <a:t>et que les </a:t>
            </a:r>
            <a:r>
              <a:rPr lang="fr-BE" sz="2400" dirty="0">
                <a:sym typeface="Wingdings" panose="05000000000000000000" pitchFamily="2" charset="2"/>
              </a:rPr>
              <a:t>cachets sont </a:t>
            </a:r>
            <a:r>
              <a:rPr lang="fr-BE" sz="2400" dirty="0" smtClean="0">
                <a:sym typeface="Wingdings" panose="05000000000000000000" pitchFamily="2" charset="2"/>
              </a:rPr>
              <a:t>intacts (sinon, indiquez dans le PV)</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11</a:t>
            </a:fld>
            <a:endParaRPr lang="fr-BE"/>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txBox="1">
            <a:spLocks/>
          </p:cNvSpPr>
          <p:nvPr/>
        </p:nvSpPr>
        <p:spPr>
          <a:xfrm>
            <a:off x="2171723" y="663307"/>
            <a:ext cx="9157646" cy="659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b="1" cap="small" spc="3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1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smtClean="0"/>
              <a:t>Constitution du bureau</a:t>
            </a:r>
          </a:p>
          <a:p>
            <a:pPr>
              <a:lnSpc>
                <a:spcPct val="150000"/>
              </a:lnSpc>
            </a:pPr>
            <a:r>
              <a:rPr lang="fr-BE" sz="2400" dirty="0" smtClean="0">
                <a:sym typeface="Wingdings" panose="05000000000000000000" pitchFamily="2" charset="2"/>
              </a:rPr>
              <a:t>Assesseurs</a:t>
            </a:r>
          </a:p>
          <a:p>
            <a:pPr lvl="1">
              <a:lnSpc>
                <a:spcPct val="150000"/>
              </a:lnSpc>
              <a:buFont typeface="Courier New" panose="02070309020205020404" pitchFamily="49" charset="0"/>
              <a:buChar char="o"/>
            </a:pPr>
            <a:r>
              <a:rPr lang="fr-BE" sz="2000" dirty="0" smtClean="0">
                <a:sym typeface="Wingdings" panose="05000000000000000000" pitchFamily="2" charset="2"/>
              </a:rPr>
              <a:t>Choix des assesseurs parmi la liste établie par le président du bureau principal du canton</a:t>
            </a:r>
          </a:p>
          <a:p>
            <a:pPr lvl="1">
              <a:lnSpc>
                <a:spcPct val="150000"/>
              </a:lnSpc>
              <a:buFont typeface="Courier New" panose="02070309020205020404" pitchFamily="49" charset="0"/>
              <a:buChar char="o"/>
            </a:pPr>
            <a:r>
              <a:rPr lang="fr-BE" sz="2000" dirty="0" smtClean="0">
                <a:sym typeface="Wingdings" panose="05000000000000000000" pitchFamily="2" charset="2"/>
              </a:rPr>
              <a:t>Renseigner les assesseurs absents ou en retard dans le formulaire adéquat</a:t>
            </a:r>
            <a:endParaRPr lang="fr-BE" sz="2000" dirty="0">
              <a:sym typeface="Wingdings" panose="05000000000000000000" pitchFamily="2" charset="2"/>
            </a:endParaRPr>
          </a:p>
          <a:p>
            <a:pPr>
              <a:lnSpc>
                <a:spcPct val="150000"/>
              </a:lnSpc>
            </a:pPr>
            <a:r>
              <a:rPr lang="fr-BE" sz="2400" dirty="0" smtClean="0">
                <a:sym typeface="Wingdings" panose="05000000000000000000" pitchFamily="2" charset="2"/>
              </a:rPr>
              <a:t>Témoins</a:t>
            </a:r>
          </a:p>
          <a:p>
            <a:pPr lvl="1">
              <a:lnSpc>
                <a:spcPct val="150000"/>
              </a:lnSpc>
              <a:buFont typeface="Courier New" panose="02070309020205020404" pitchFamily="49" charset="0"/>
              <a:buChar char="o"/>
            </a:pPr>
            <a:r>
              <a:rPr lang="fr-BE" sz="2000" dirty="0" smtClean="0">
                <a:sym typeface="Wingdings" panose="05000000000000000000" pitchFamily="2" charset="2"/>
              </a:rPr>
              <a:t>Admis dans le bureau de dépouillement quand il est constitué</a:t>
            </a:r>
          </a:p>
          <a:p>
            <a:pPr lvl="2">
              <a:lnSpc>
                <a:spcPct val="150000"/>
              </a:lnSpc>
            </a:pPr>
            <a:r>
              <a:rPr lang="fr-BE" sz="1600" dirty="0">
                <a:sym typeface="Wingdings" panose="05000000000000000000" pitchFamily="2" charset="2"/>
              </a:rPr>
              <a:t>Chaque liste de candidats peut être représentée par un seul témoin</a:t>
            </a:r>
            <a:endParaRPr lang="fr-BE" sz="1600" dirty="0" smtClean="0">
              <a:sym typeface="Wingdings" panose="05000000000000000000" pitchFamily="2" charset="2"/>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12</a:t>
            </a:fld>
            <a:endParaRPr lang="fr-BE"/>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371244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92" y="1610576"/>
            <a:ext cx="10515600" cy="5110899"/>
          </a:xfrm>
        </p:spPr>
        <p:txBody>
          <a:bodyPr>
            <a:normAutofit/>
          </a:bodyPr>
          <a:lstStyle/>
          <a:p>
            <a:pPr marL="0" indent="0">
              <a:lnSpc>
                <a:spcPct val="150000"/>
              </a:lnSpc>
              <a:buNone/>
            </a:pPr>
            <a:r>
              <a:rPr lang="fr-BE" sz="2400" b="1" dirty="0" smtClean="0"/>
              <a:t>Constitution du bureau</a:t>
            </a:r>
          </a:p>
          <a:p>
            <a:pPr>
              <a:lnSpc>
                <a:spcPct val="150000"/>
              </a:lnSpc>
            </a:pPr>
            <a:r>
              <a:rPr lang="fr-BE" sz="2400" dirty="0" smtClean="0">
                <a:sym typeface="Wingdings" panose="05000000000000000000" pitchFamily="2" charset="2"/>
              </a:rPr>
              <a:t>Témoins</a:t>
            </a:r>
          </a:p>
          <a:p>
            <a:pPr marL="0" indent="0">
              <a:lnSpc>
                <a:spcPct val="150000"/>
              </a:lnSpc>
              <a:buNone/>
            </a:pPr>
            <a:endParaRPr lang="fr-BE" sz="2400" dirty="0" smtClean="0">
              <a:sym typeface="Wingdings" panose="05000000000000000000" pitchFamily="2" charset="2"/>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13</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1521133537"/>
              </p:ext>
            </p:extLst>
          </p:nvPr>
        </p:nvGraphicFramePr>
        <p:xfrm>
          <a:off x="1028722" y="2853258"/>
          <a:ext cx="10094600" cy="3607486"/>
        </p:xfrm>
        <a:graphic>
          <a:graphicData uri="http://schemas.openxmlformats.org/drawingml/2006/table">
            <a:tbl>
              <a:tblPr firstRow="1" firstCol="1" bandRow="1">
                <a:tableStyleId>{5940675A-B579-460E-94D1-54222C63F5DA}</a:tableStyleId>
              </a:tblPr>
              <a:tblGrid>
                <a:gridCol w="5047300">
                  <a:extLst>
                    <a:ext uri="{9D8B030D-6E8A-4147-A177-3AD203B41FA5}">
                      <a16:colId xmlns:a16="http://schemas.microsoft.com/office/drawing/2014/main" val="1906778250"/>
                    </a:ext>
                  </a:extLst>
                </a:gridCol>
                <a:gridCol w="5047300">
                  <a:extLst>
                    <a:ext uri="{9D8B030D-6E8A-4147-A177-3AD203B41FA5}">
                      <a16:colId xmlns:a16="http://schemas.microsoft.com/office/drawing/2014/main" val="643776811"/>
                    </a:ext>
                  </a:extLst>
                </a:gridCol>
              </a:tblGrid>
              <a:tr h="330949">
                <a:tc>
                  <a:txBody>
                    <a:bodyPr/>
                    <a:lstStyle/>
                    <a:p>
                      <a:pPr algn="ctr">
                        <a:lnSpc>
                          <a:spcPct val="107000"/>
                        </a:lnSpc>
                        <a:spcAft>
                          <a:spcPts val="800"/>
                        </a:spcAft>
                      </a:pPr>
                      <a:r>
                        <a:rPr lang="fr-FR" sz="1800" b="1" dirty="0">
                          <a:solidFill>
                            <a:schemeClr val="bg1"/>
                          </a:solidFill>
                          <a:effectLst/>
                        </a:rPr>
                        <a:t>Les témoins peuvent:</a:t>
                      </a:r>
                      <a:endParaRPr lang="fr-BE"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solidFill>
                  </a:tcPr>
                </a:tc>
                <a:tc>
                  <a:txBody>
                    <a:bodyPr/>
                    <a:lstStyle/>
                    <a:p>
                      <a:pPr algn="ctr">
                        <a:lnSpc>
                          <a:spcPct val="107000"/>
                        </a:lnSpc>
                        <a:spcAft>
                          <a:spcPts val="800"/>
                        </a:spcAft>
                      </a:pPr>
                      <a:r>
                        <a:rPr lang="fr-FR" sz="1800" b="1" dirty="0">
                          <a:solidFill>
                            <a:schemeClr val="bg1"/>
                          </a:solidFill>
                          <a:effectLst/>
                        </a:rPr>
                        <a:t>Les témoins ne peuvent en aucun </a:t>
                      </a:r>
                      <a:r>
                        <a:rPr lang="fr-FR" sz="1800" b="1" dirty="0" smtClean="0">
                          <a:solidFill>
                            <a:schemeClr val="bg1"/>
                          </a:solidFill>
                          <a:effectLst/>
                        </a:rPr>
                        <a:t>cas :</a:t>
                      </a:r>
                      <a:endParaRPr lang="fr-BE" sz="1800" b="1" dirty="0">
                        <a:solidFill>
                          <a:schemeClr val="bg1"/>
                        </a:solidFill>
                        <a:effectLst/>
                      </a:endParaRPr>
                    </a:p>
                  </a:txBody>
                  <a:tcPr marL="68580" marR="68580" marT="0" marB="0">
                    <a:solidFill>
                      <a:schemeClr val="tx2"/>
                    </a:solidFill>
                  </a:tcPr>
                </a:tc>
                <a:extLst>
                  <a:ext uri="{0D108BD9-81ED-4DB2-BD59-A6C34878D82A}">
                    <a16:rowId xmlns:a16="http://schemas.microsoft.com/office/drawing/2014/main" val="1798517686"/>
                  </a:ext>
                </a:extLst>
              </a:tr>
              <a:tr h="3135566">
                <a:tc>
                  <a:txBody>
                    <a:bodyPr/>
                    <a:lstStyle/>
                    <a:p>
                      <a:pPr marL="285750" lvl="0" indent="-285750">
                        <a:lnSpc>
                          <a:spcPct val="107000"/>
                        </a:lnSpc>
                        <a:spcAft>
                          <a:spcPts val="800"/>
                        </a:spcAft>
                        <a:buFont typeface="Arial" panose="020B0604020202020204" pitchFamily="34" charset="0"/>
                        <a:buChar char="•"/>
                        <a:tabLst>
                          <a:tab pos="228600" algn="l"/>
                          <a:tab pos="450215" algn="l"/>
                        </a:tabLst>
                      </a:pPr>
                      <a:r>
                        <a:rPr lang="fr-FR" sz="1600" dirty="0">
                          <a:effectLst/>
                        </a:rPr>
                        <a:t>signer le procès-verbal et parapher les cachets </a:t>
                      </a:r>
                      <a:endParaRPr lang="fr-BE" sz="1600" dirty="0">
                        <a:effectLst/>
                      </a:endParaRPr>
                    </a:p>
                    <a:p>
                      <a:pPr marL="285750" lvl="0" indent="-285750">
                        <a:lnSpc>
                          <a:spcPct val="107000"/>
                        </a:lnSpc>
                        <a:spcAft>
                          <a:spcPts val="800"/>
                        </a:spcAft>
                        <a:buFont typeface="Arial" panose="020B0604020202020204" pitchFamily="34" charset="0"/>
                        <a:buChar char="•"/>
                        <a:tabLst>
                          <a:tab pos="228600" algn="l"/>
                          <a:tab pos="450215" algn="l"/>
                        </a:tabLst>
                      </a:pPr>
                      <a:r>
                        <a:rPr lang="fr-FR" sz="1600" dirty="0">
                          <a:effectLst/>
                        </a:rPr>
                        <a:t>faire consigner leurs réclamations dans les </a:t>
                      </a:r>
                      <a:r>
                        <a:rPr lang="fr-FR" sz="1600" dirty="0" smtClean="0">
                          <a:effectLst/>
                        </a:rPr>
                        <a:t>procès-verbaux</a:t>
                      </a:r>
                      <a:endParaRPr lang="fr-BE" sz="1600" dirty="0" smtClean="0">
                        <a:effectLst/>
                      </a:endParaRPr>
                    </a:p>
                    <a:p>
                      <a:pPr marL="0" lvl="0" indent="0">
                        <a:lnSpc>
                          <a:spcPct val="107000"/>
                        </a:lnSpc>
                        <a:spcAft>
                          <a:spcPts val="800"/>
                        </a:spcAft>
                        <a:buFont typeface="Arial" panose="020B0604020202020204" pitchFamily="34" charset="0"/>
                        <a:buNone/>
                        <a:tabLst>
                          <a:tab pos="228600" algn="l"/>
                          <a:tab pos="450215" algn="l"/>
                        </a:tabLst>
                      </a:pPr>
                      <a:r>
                        <a:rPr lang="fr-FR" sz="1600" dirty="0" smtClean="0">
                          <a:effectLst/>
                        </a:rPr>
                        <a:t>Vous </a:t>
                      </a:r>
                      <a:r>
                        <a:rPr lang="fr-FR" sz="1600" dirty="0">
                          <a:effectLst/>
                        </a:rPr>
                        <a:t>ne pouvez pas refuser de consigner leurs </a:t>
                      </a:r>
                      <a:r>
                        <a:rPr lang="fr-FR" sz="1600" dirty="0" smtClean="0">
                          <a:effectLst/>
                        </a:rPr>
                        <a:t>réclamations</a:t>
                      </a:r>
                      <a:endParaRPr lang="fr-BE" sz="1600" dirty="0">
                        <a:effectLst/>
                      </a:endParaRPr>
                    </a:p>
                  </a:txBody>
                  <a:tcPr marL="68580" marR="68580" marT="0" marB="0"/>
                </a:tc>
                <a:tc>
                  <a:txBody>
                    <a:bodyPr/>
                    <a:lstStyle/>
                    <a:p>
                      <a:pPr marL="285750" lvl="0" indent="-285750">
                        <a:lnSpc>
                          <a:spcPct val="107000"/>
                        </a:lnSpc>
                        <a:spcAft>
                          <a:spcPts val="800"/>
                        </a:spcAft>
                        <a:buFont typeface="Arial" panose="020B0604020202020204" pitchFamily="34" charset="0"/>
                        <a:buChar char="•"/>
                        <a:tabLst>
                          <a:tab pos="228600" algn="l"/>
                          <a:tab pos="450215" algn="l"/>
                        </a:tabLst>
                      </a:pPr>
                      <a:r>
                        <a:rPr lang="fr-FR" sz="1600" dirty="0">
                          <a:effectLst/>
                        </a:rPr>
                        <a:t>déterminer le comportement du </a:t>
                      </a:r>
                      <a:r>
                        <a:rPr lang="fr-FR" sz="1600" dirty="0" smtClean="0">
                          <a:effectLst/>
                        </a:rPr>
                        <a:t>président</a:t>
                      </a:r>
                      <a:endParaRPr lang="fr-BE" sz="1600" dirty="0">
                        <a:effectLst/>
                      </a:endParaRPr>
                    </a:p>
                    <a:p>
                      <a:pPr marL="285750" lvl="0" indent="-285750">
                        <a:lnSpc>
                          <a:spcPct val="107000"/>
                        </a:lnSpc>
                        <a:spcAft>
                          <a:spcPts val="800"/>
                        </a:spcAft>
                        <a:buFont typeface="Arial" panose="020B0604020202020204" pitchFamily="34" charset="0"/>
                        <a:buChar char="•"/>
                        <a:tabLst>
                          <a:tab pos="228600" algn="l"/>
                          <a:tab pos="450215" algn="l"/>
                        </a:tabLst>
                      </a:pPr>
                      <a:r>
                        <a:rPr lang="fr-FR" sz="1600" dirty="0">
                          <a:effectLst/>
                        </a:rPr>
                        <a:t>utiliser des appareils tels qu'un téléphone mobile dans le </a:t>
                      </a:r>
                      <a:r>
                        <a:rPr lang="fr-FR" sz="1600" dirty="0" smtClean="0">
                          <a:effectLst/>
                        </a:rPr>
                        <a:t>local</a:t>
                      </a:r>
                      <a:endParaRPr lang="fr-BE" sz="1600" dirty="0">
                        <a:effectLst/>
                      </a:endParaRPr>
                    </a:p>
                    <a:p>
                      <a:pPr marL="285750" lvl="0" indent="-285750">
                        <a:lnSpc>
                          <a:spcPct val="107000"/>
                        </a:lnSpc>
                        <a:spcAft>
                          <a:spcPts val="800"/>
                        </a:spcAft>
                        <a:buFont typeface="Arial" panose="020B0604020202020204" pitchFamily="34" charset="0"/>
                        <a:buChar char="•"/>
                        <a:tabLst>
                          <a:tab pos="228600" algn="l"/>
                          <a:tab pos="450215" algn="l"/>
                        </a:tabLst>
                      </a:pPr>
                      <a:r>
                        <a:rPr lang="fr-FR" sz="1600" dirty="0">
                          <a:effectLst/>
                        </a:rPr>
                        <a:t>modifier les documents de l'élection d'une manière ou d'une autre (sauf en apposant leur signature</a:t>
                      </a:r>
                      <a:r>
                        <a:rPr lang="fr-FR" sz="1600" dirty="0" smtClean="0">
                          <a:effectLst/>
                        </a:rPr>
                        <a:t>!)</a:t>
                      </a:r>
                      <a:endParaRPr lang="fr-BE" sz="1600" dirty="0">
                        <a:effectLst/>
                      </a:endParaRPr>
                    </a:p>
                    <a:p>
                      <a:pPr>
                        <a:lnSpc>
                          <a:spcPct val="107000"/>
                        </a:lnSpc>
                        <a:spcAft>
                          <a:spcPts val="800"/>
                        </a:spcAft>
                      </a:pPr>
                      <a:r>
                        <a:rPr lang="fr-FR" sz="1600" dirty="0">
                          <a:effectLst/>
                        </a:rPr>
                        <a:t>Si un témoin ne respecte pas ces règles, vous pouvez lui donner un avertissement ou même l'expulser du local, selon le degré de gravité que vous estimerez devoir donner à </a:t>
                      </a:r>
                      <a:r>
                        <a:rPr lang="fr-FR" sz="1600" dirty="0" smtClean="0">
                          <a:effectLst/>
                        </a:rPr>
                        <a:t>l'incident</a:t>
                      </a:r>
                      <a:endParaRPr lang="fr-BE" sz="1600" dirty="0">
                        <a:effectLst/>
                      </a:endParaRPr>
                    </a:p>
                    <a:p>
                      <a:pPr>
                        <a:lnSpc>
                          <a:spcPct val="107000"/>
                        </a:lnSpc>
                        <a:spcAft>
                          <a:spcPts val="800"/>
                        </a:spcAft>
                      </a:pPr>
                      <a:r>
                        <a:rPr lang="fr-FR" sz="1600" dirty="0">
                          <a:effectLst/>
                        </a:rPr>
                        <a:t>Consignez dans le procès-verbal la mesure prise (par exemple l'ordre d'expulsion) et les motifs de </a:t>
                      </a:r>
                      <a:r>
                        <a:rPr lang="fr-FR" sz="1600" dirty="0" smtClean="0">
                          <a:effectLst/>
                        </a:rPr>
                        <a:t>celle-ci</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4069971"/>
                  </a:ext>
                </a:extLst>
              </a:tr>
            </a:tbl>
          </a:graphicData>
        </a:graphic>
      </p:graphicFrame>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244142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14</a:t>
            </a:fld>
            <a:endParaRPr lang="fr-BE"/>
          </a:p>
        </p:txBody>
      </p:sp>
      <p:sp>
        <p:nvSpPr>
          <p:cNvPr id="9" name="Espace réservé du contenu 2"/>
          <p:cNvSpPr txBox="1">
            <a:spLocks/>
          </p:cNvSpPr>
          <p:nvPr/>
        </p:nvSpPr>
        <p:spPr>
          <a:xfrm>
            <a:off x="452762" y="1466550"/>
            <a:ext cx="11091560" cy="539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smtClean="0"/>
              <a:t>Constitution du bureau</a:t>
            </a:r>
          </a:p>
          <a:p>
            <a:pPr marL="0" indent="0">
              <a:buNone/>
            </a:pPr>
            <a:endParaRPr lang="fr-BE" sz="1800" b="1" dirty="0" smtClean="0"/>
          </a:p>
          <a:p>
            <a:pPr lvl="1"/>
            <a:r>
              <a:rPr lang="fr-BE" sz="2000" dirty="0" smtClean="0"/>
              <a:t>Observateurs internationaux : admis avec présentation de la carte d’accréditation du SPF Affaires étrangères</a:t>
            </a:r>
          </a:p>
          <a:p>
            <a:pPr marL="457200" lvl="1" indent="0">
              <a:buNone/>
            </a:pPr>
            <a:endParaRPr lang="fr-BE" sz="2000" dirty="0" smtClean="0"/>
          </a:p>
          <a:p>
            <a:pPr marL="457200" lvl="1" indent="0">
              <a:buNone/>
            </a:pPr>
            <a:r>
              <a:rPr lang="fr-BE" sz="1800" dirty="0"/>
              <a:t>	</a:t>
            </a:r>
            <a:r>
              <a:rPr lang="fr-BE" sz="1800" dirty="0" smtClean="0"/>
              <a:t>Les observateurs peuvent :</a:t>
            </a:r>
          </a:p>
          <a:p>
            <a:pPr marL="1371600" lvl="3" indent="0">
              <a:buClr>
                <a:srgbClr val="0070C0"/>
              </a:buClr>
              <a:buNone/>
            </a:pPr>
            <a:endParaRPr lang="fr-FR" dirty="0" smtClean="0"/>
          </a:p>
          <a:p>
            <a:pPr lvl="3">
              <a:buClr>
                <a:srgbClr val="0070C0"/>
              </a:buClr>
              <a:buFont typeface="Wingdings" panose="05000000000000000000" pitchFamily="2" charset="2"/>
              <a:buChar char="ü"/>
            </a:pPr>
            <a:r>
              <a:rPr lang="fr-FR" dirty="0" smtClean="0"/>
              <a:t>Être présents lors du dépouillement et de l’examen des bulletins de vote ainsi que lors du recensement des votes et de l’attribution des sièges</a:t>
            </a:r>
          </a:p>
          <a:p>
            <a:pPr lvl="3">
              <a:buClr>
                <a:srgbClr val="0070C0"/>
              </a:buClr>
              <a:buFont typeface="Wingdings" panose="05000000000000000000" pitchFamily="2" charset="2"/>
              <a:buChar char="ü"/>
            </a:pPr>
            <a:endParaRPr lang="fr-FR" dirty="0" smtClean="0"/>
          </a:p>
          <a:p>
            <a:pPr lvl="3">
              <a:buClr>
                <a:srgbClr val="0070C0"/>
              </a:buClr>
              <a:buFont typeface="Wingdings" panose="05000000000000000000" pitchFamily="2" charset="2"/>
              <a:buChar char="ü"/>
            </a:pPr>
            <a:r>
              <a:rPr lang="fr-FR" dirty="0" smtClean="0"/>
              <a:t>Prendre connaissance des procès-verbaux établis par les bureaux de vote</a:t>
            </a:r>
          </a:p>
          <a:p>
            <a:pPr marL="1371600" lvl="3" indent="0">
              <a:buClr>
                <a:srgbClr val="0070C0"/>
              </a:buClr>
              <a:buNone/>
            </a:pPr>
            <a:endParaRPr lang="fr-BE" sz="1200" dirty="0" smtClean="0"/>
          </a:p>
          <a:p>
            <a:pPr marL="457200" lvl="1" indent="0">
              <a:buNone/>
            </a:pPr>
            <a:r>
              <a:rPr lang="fr-BE" sz="2100" b="1" dirty="0">
                <a:sym typeface="Wingdings" panose="05000000000000000000" pitchFamily="2" charset="2"/>
              </a:rPr>
              <a:t></a:t>
            </a:r>
            <a:r>
              <a:rPr lang="fr-BE" sz="2100" b="1" dirty="0" smtClean="0"/>
              <a:t> </a:t>
            </a:r>
            <a:r>
              <a:rPr lang="fr-BE" sz="2100" b="1" dirty="0"/>
              <a:t>Les observateurs doivent observer une stricte neutralité et respecter la législation </a:t>
            </a:r>
            <a:r>
              <a:rPr lang="fr-BE" sz="2100" b="1" dirty="0" smtClean="0"/>
              <a:t>électorale</a:t>
            </a:r>
            <a:endParaRPr lang="fr-BE" sz="2100" b="1" dirty="0"/>
          </a:p>
          <a:p>
            <a:pPr lvl="1"/>
            <a:endParaRPr lang="fr-BE" sz="1800" dirty="0" smtClean="0"/>
          </a:p>
          <a:p>
            <a:pPr marL="457200" lvl="1" indent="0">
              <a:buNone/>
            </a:pPr>
            <a:endParaRPr lang="fr-BE" sz="1800" dirty="0"/>
          </a:p>
          <a:p>
            <a:pPr marL="457200" lvl="1" indent="0">
              <a:buNone/>
            </a:pPr>
            <a:endParaRPr lang="fr-BE" sz="1800" dirty="0"/>
          </a:p>
          <a:p>
            <a:pPr marL="457200" lvl="1" indent="0">
              <a:buNone/>
            </a:pPr>
            <a:endParaRPr lang="fr-BE" sz="20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291702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15</a:t>
            </a:fld>
            <a:endParaRPr lang="fr-BE"/>
          </a:p>
        </p:txBody>
      </p:sp>
      <p:sp>
        <p:nvSpPr>
          <p:cNvPr id="6" name="Espace réservé du contenu 2"/>
          <p:cNvSpPr txBox="1">
            <a:spLocks/>
          </p:cNvSpPr>
          <p:nvPr/>
        </p:nvSpPr>
        <p:spPr>
          <a:xfrm>
            <a:off x="1100440" y="1610576"/>
            <a:ext cx="10443882" cy="5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b="1" dirty="0"/>
              <a:t>Prestation de serment des membres du bureau de vote</a:t>
            </a:r>
          </a:p>
          <a:p>
            <a:pPr marL="0" indent="0">
              <a:buNone/>
            </a:pPr>
            <a:endParaRPr lang="fr-BE" sz="1800" b="1" dirty="0" smtClean="0"/>
          </a:p>
          <a:p>
            <a:pPr lvl="1"/>
            <a:r>
              <a:rPr lang="fr-BE" sz="2000" dirty="0" smtClean="0">
                <a:sym typeface="Wingdings" panose="05000000000000000000" pitchFamily="2" charset="2"/>
              </a:rPr>
              <a:t>D’abord assesseurs et secrétaire</a:t>
            </a:r>
          </a:p>
          <a:p>
            <a:pPr marL="457200" lvl="1" indent="0">
              <a:buNone/>
            </a:pPr>
            <a:r>
              <a:rPr lang="fr-BE" sz="2000" dirty="0">
                <a:sym typeface="Wingdings" panose="05000000000000000000" pitchFamily="2" charset="2"/>
              </a:rPr>
              <a:t>	</a:t>
            </a:r>
            <a:endParaRPr lang="fr-BE" sz="2000" dirty="0" smtClean="0">
              <a:sym typeface="Wingdings" panose="05000000000000000000" pitchFamily="2" charset="2"/>
            </a:endParaRPr>
          </a:p>
          <a:p>
            <a:pPr marL="457200" lvl="1" indent="0">
              <a:buNone/>
            </a:pPr>
            <a:r>
              <a:rPr lang="fr-BE" sz="2000" dirty="0" smtClean="0">
                <a:sym typeface="Wingdings" panose="05000000000000000000" pitchFamily="2" charset="2"/>
              </a:rPr>
              <a:t>Ensuite président, en présence du bureau constitué</a:t>
            </a:r>
            <a:endParaRPr lang="fr-BE" sz="1600" dirty="0">
              <a:sym typeface="Wingdings" panose="05000000000000000000" pitchFamily="2" charset="2"/>
            </a:endParaRPr>
          </a:p>
          <a:p>
            <a:pPr marL="457200" lvl="1" indent="0">
              <a:buNone/>
            </a:pPr>
            <a:endParaRPr lang="fr-BE" sz="1600" dirty="0">
              <a:sym typeface="Wingdings" panose="05000000000000000000" pitchFamily="2" charset="2"/>
            </a:endParaRPr>
          </a:p>
          <a:p>
            <a:pPr marL="457200" lvl="1" indent="0">
              <a:buNone/>
            </a:pPr>
            <a:r>
              <a:rPr lang="fr-BE" sz="2000" b="1" dirty="0" smtClean="0">
                <a:solidFill>
                  <a:srgbClr val="C00000"/>
                </a:solidFill>
                <a:effectLst>
                  <a:outerShdw blurRad="38100" dist="38100" dir="2700000" algn="tl">
                    <a:srgbClr val="000000">
                      <a:alpha val="43137"/>
                    </a:srgbClr>
                  </a:outerShdw>
                </a:effectLst>
                <a:sym typeface="Wingdings" panose="05000000000000000000" pitchFamily="2" charset="2"/>
              </a:rPr>
              <a:t>« JE JURE DE RECENSER FIDÈLEMENT LES SUFFRAGES ET GARDER LE SECRET DES VOTES »</a:t>
            </a:r>
          </a:p>
          <a:p>
            <a:pPr marL="914400" lvl="2" indent="0">
              <a:buNone/>
            </a:pPr>
            <a:endParaRPr lang="fr-BE" sz="1600" dirty="0"/>
          </a:p>
          <a:p>
            <a:pPr marL="457200" lvl="1" indent="0">
              <a:buNone/>
            </a:pPr>
            <a:endParaRPr lang="fr-BE" sz="1800" dirty="0"/>
          </a:p>
          <a:p>
            <a:pPr marL="457200" lvl="1" indent="0">
              <a:buNone/>
            </a:pPr>
            <a:r>
              <a:rPr lang="fr-BE" sz="2000" dirty="0" smtClean="0"/>
              <a:t>Pour </a:t>
            </a:r>
            <a:r>
              <a:rPr lang="fr-BE" sz="2000" dirty="0"/>
              <a:t>les témoins, le formulaire du serment est la suivante : </a:t>
            </a:r>
            <a:endParaRPr lang="fr-BE" sz="2000" dirty="0" smtClean="0"/>
          </a:p>
          <a:p>
            <a:pPr marL="457200" lvl="1" indent="0">
              <a:buNone/>
            </a:pPr>
            <a:endParaRPr lang="fr-BE" sz="2000" dirty="0"/>
          </a:p>
          <a:p>
            <a:pPr marL="457200" lvl="1" indent="0">
              <a:buNone/>
            </a:pPr>
            <a:r>
              <a:rPr lang="fr-BE" sz="2000" b="1" dirty="0" smtClean="0">
                <a:solidFill>
                  <a:srgbClr val="C00000"/>
                </a:solidFill>
                <a:effectLst>
                  <a:outerShdw blurRad="38100" dist="38100" dir="2700000" algn="tl">
                    <a:srgbClr val="000000">
                      <a:alpha val="43137"/>
                    </a:srgbClr>
                  </a:outerShdw>
                </a:effectLst>
              </a:rPr>
              <a:t>« JE JURE DE GARDER LE SECRET DES VOTES »</a:t>
            </a:r>
            <a:endParaRPr lang="fr-BE" sz="2000" b="1" dirty="0">
              <a:solidFill>
                <a:srgbClr val="C00000"/>
              </a:solidFill>
              <a:effectLst>
                <a:outerShdw blurRad="38100" dist="38100" dir="2700000" algn="tl">
                  <a:srgbClr val="000000">
                    <a:alpha val="43137"/>
                  </a:srgbClr>
                </a:outerShdw>
              </a:effectLst>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0"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37983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16</a:t>
            </a:fld>
            <a:endParaRPr lang="fr-BE"/>
          </a:p>
        </p:txBody>
      </p:sp>
      <p:sp>
        <p:nvSpPr>
          <p:cNvPr id="9" name="Espace réservé du contenu 2"/>
          <p:cNvSpPr txBox="1">
            <a:spLocks/>
          </p:cNvSpPr>
          <p:nvPr/>
        </p:nvSpPr>
        <p:spPr>
          <a:xfrm>
            <a:off x="320040" y="1466550"/>
            <a:ext cx="11871960" cy="539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fr-BE" b="1" dirty="0" smtClean="0"/>
          </a:p>
          <a:p>
            <a:pPr marL="0" lvl="1" indent="0">
              <a:buNone/>
            </a:pPr>
            <a:r>
              <a:rPr lang="fr-BE" b="1" dirty="0" smtClean="0"/>
              <a:t>Liste </a:t>
            </a:r>
            <a:r>
              <a:rPr lang="fr-BE" b="1" dirty="0"/>
              <a:t>pour le paiement des jetons de présence et des indemnités de </a:t>
            </a:r>
            <a:r>
              <a:rPr lang="fr-BE" b="1" dirty="0" smtClean="0"/>
              <a:t>déplacement</a:t>
            </a:r>
          </a:p>
          <a:p>
            <a:pPr marL="0" lvl="1" indent="0">
              <a:buNone/>
            </a:pPr>
            <a:endParaRPr lang="fr-BE" b="1" dirty="0" smtClean="0"/>
          </a:p>
          <a:p>
            <a:pPr marL="342900" lvl="1" indent="-342900"/>
            <a:r>
              <a:rPr lang="fr-BE" sz="2000" dirty="0" smtClean="0"/>
              <a:t>Les membres du bureau complètent et signent la liste</a:t>
            </a:r>
          </a:p>
          <a:p>
            <a:pPr marL="0" lvl="1" indent="0">
              <a:buNone/>
            </a:pPr>
            <a:endParaRPr lang="fr-BE" sz="2000" dirty="0" smtClean="0"/>
          </a:p>
          <a:p>
            <a:pPr marL="342900" lvl="1" indent="-342900"/>
            <a:r>
              <a:rPr lang="fr-BE" sz="2000" dirty="0" smtClean="0"/>
              <a:t>Mettre </a:t>
            </a:r>
            <a:r>
              <a:rPr lang="fr-BE" sz="2000" dirty="0"/>
              <a:t>un exemplaire de cette liste dans l’enveloppe prévue à cette </a:t>
            </a:r>
            <a:r>
              <a:rPr lang="fr-BE" sz="2000" dirty="0" smtClean="0"/>
              <a:t>fin</a:t>
            </a:r>
          </a:p>
          <a:p>
            <a:pPr marL="342900" lvl="1" indent="-342900"/>
            <a:endParaRPr lang="fr-BE" sz="2000" dirty="0"/>
          </a:p>
          <a:p>
            <a:pPr marL="342900" lvl="1" indent="-342900"/>
            <a:r>
              <a:rPr lang="fr-BE" sz="2000" dirty="0"/>
              <a:t>Les membres des bureaux électoraux ont droit à une indemnité de déplacement lorsqu'ils siègent dans une </a:t>
            </a:r>
            <a:r>
              <a:rPr lang="fr-BE" sz="2000" dirty="0" smtClean="0"/>
              <a:t>commune </a:t>
            </a:r>
            <a:r>
              <a:rPr lang="fr-BE" sz="2000" dirty="0"/>
              <a:t>où ils ne sont inscrits pas au registre de la </a:t>
            </a:r>
            <a:r>
              <a:rPr lang="fr-BE" sz="2000" dirty="0" smtClean="0"/>
              <a:t>population</a:t>
            </a:r>
          </a:p>
          <a:p>
            <a:pPr marL="342900" lvl="1" indent="-342900"/>
            <a:endParaRPr lang="fr-BE" sz="2000" dirty="0"/>
          </a:p>
          <a:p>
            <a:pPr marL="342900" lvl="1" indent="-342900"/>
            <a:r>
              <a:rPr lang="fr-BE" sz="2000" dirty="0"/>
              <a:t>L</a:t>
            </a:r>
            <a:r>
              <a:rPr lang="fr-BE" sz="2000" dirty="0" smtClean="0"/>
              <a:t>e </a:t>
            </a:r>
            <a:r>
              <a:rPr lang="fr-BE" sz="2000" dirty="0"/>
              <a:t>président ou l'assesseur a droit à une indemnité pour les déplacements qui lui sont imposés par les dispositions </a:t>
            </a:r>
            <a:r>
              <a:rPr lang="fr-BE" sz="2000" dirty="0" smtClean="0"/>
              <a:t>légales </a:t>
            </a:r>
            <a:r>
              <a:rPr lang="fr-BE" sz="2000" dirty="0"/>
              <a:t>et qu'il effectue par ses propres moyens en vue de la transmission des documents </a:t>
            </a:r>
            <a:endParaRPr lang="fr-BE" sz="2000" dirty="0" smtClean="0"/>
          </a:p>
          <a:p>
            <a:pPr marL="457200" lvl="1" indent="0">
              <a:buNone/>
            </a:pPr>
            <a:endParaRPr lang="fr-BE" sz="1800" dirty="0"/>
          </a:p>
          <a:p>
            <a:pPr marL="457200" lvl="1" indent="0">
              <a:buNone/>
            </a:pPr>
            <a:endParaRPr lang="fr-BE" sz="2000" dirty="0"/>
          </a:p>
        </p:txBody>
      </p:sp>
      <p:pic>
        <p:nvPicPr>
          <p:cNvPr id="6" name="Picture 2" descr="Illustration de concept de pièces en eu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654" y="2294464"/>
            <a:ext cx="1754146" cy="1754146"/>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421442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17</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p>
          <a:p>
            <a:pPr marL="0" lvl="1" indent="0">
              <a:buNone/>
            </a:pPr>
            <a:endParaRPr lang="fr-BE" sz="1800" b="1" dirty="0" smtClean="0"/>
          </a:p>
          <a:p>
            <a:pPr marL="342900" lvl="1" indent="-342900"/>
            <a:r>
              <a:rPr lang="fr-BE" sz="2000" dirty="0" smtClean="0"/>
              <a:t>Dès </a:t>
            </a:r>
            <a:r>
              <a:rPr lang="fr-BE" sz="2000" dirty="0"/>
              <a:t>que vous avez reçu tous les paquets et enveloppes des bureaux de vote </a:t>
            </a:r>
            <a:r>
              <a:rPr lang="fr-BE" sz="2000" dirty="0" smtClean="0"/>
              <a:t>désignés</a:t>
            </a:r>
          </a:p>
          <a:p>
            <a:pPr marL="0" lvl="1" indent="0">
              <a:buNone/>
            </a:pPr>
            <a:endParaRPr lang="fr-BE" sz="2000" dirty="0" smtClean="0"/>
          </a:p>
          <a:p>
            <a:pPr marL="457200" lvl="2" indent="0">
              <a:buNone/>
            </a:pPr>
            <a:r>
              <a:rPr lang="fr-BE" sz="1600" dirty="0" smtClean="0">
                <a:solidFill>
                  <a:srgbClr val="C00000"/>
                </a:solidFill>
                <a:sym typeface="Wingdings" panose="05000000000000000000" pitchFamily="2" charset="2"/>
              </a:rPr>
              <a:t> </a:t>
            </a:r>
            <a:r>
              <a:rPr lang="fr-BE" sz="1800" dirty="0" smtClean="0">
                <a:solidFill>
                  <a:srgbClr val="C00000"/>
                </a:solidFill>
              </a:rPr>
              <a:t>Le </a:t>
            </a:r>
            <a:r>
              <a:rPr lang="fr-BE" sz="1800" dirty="0">
                <a:solidFill>
                  <a:srgbClr val="C00000"/>
                </a:solidFill>
              </a:rPr>
              <a:t>bureau peut </a:t>
            </a:r>
            <a:r>
              <a:rPr lang="fr-BE" sz="1800" dirty="0" smtClean="0">
                <a:solidFill>
                  <a:srgbClr val="C00000"/>
                </a:solidFill>
              </a:rPr>
              <a:t>débuter </a:t>
            </a:r>
            <a:r>
              <a:rPr lang="fr-BE" sz="1800" dirty="0">
                <a:solidFill>
                  <a:srgbClr val="C00000"/>
                </a:solidFill>
              </a:rPr>
              <a:t>ces opérations </a:t>
            </a:r>
            <a:r>
              <a:rPr lang="fr-BE" sz="1800" dirty="0" smtClean="0">
                <a:solidFill>
                  <a:srgbClr val="C00000"/>
                </a:solidFill>
              </a:rPr>
              <a:t>si </a:t>
            </a:r>
            <a:r>
              <a:rPr lang="fr-BE" sz="1800" dirty="0">
                <a:solidFill>
                  <a:srgbClr val="C00000"/>
                </a:solidFill>
              </a:rPr>
              <a:t>tous les plis ne lui ont pas été transmis 30 minutes après sa </a:t>
            </a:r>
            <a:r>
              <a:rPr lang="fr-BE" sz="1800" dirty="0" smtClean="0">
                <a:solidFill>
                  <a:srgbClr val="C00000"/>
                </a:solidFill>
              </a:rPr>
              <a:t>constitution</a:t>
            </a:r>
            <a:endParaRPr lang="fr-BE" sz="1800" dirty="0">
              <a:solidFill>
                <a:srgbClr val="C00000"/>
              </a:solidFill>
            </a:endParaRPr>
          </a:p>
          <a:p>
            <a:pPr marL="357188" lvl="1" indent="-357188"/>
            <a:endParaRPr lang="fr-BE" sz="2000" dirty="0" smtClean="0"/>
          </a:p>
          <a:p>
            <a:pPr marL="357188" lvl="1" indent="-357188"/>
            <a:r>
              <a:rPr lang="fr-BE" sz="2000" dirty="0" smtClean="0"/>
              <a:t>Ouvrir les </a:t>
            </a:r>
            <a:r>
              <a:rPr lang="fr-BE" sz="2000" dirty="0"/>
              <a:t>urnes en présence des membres du bureau et des </a:t>
            </a:r>
            <a:r>
              <a:rPr lang="fr-BE" sz="2000" dirty="0" smtClean="0"/>
              <a:t>témoins</a:t>
            </a:r>
          </a:p>
          <a:p>
            <a:pPr marL="0" lvl="1" indent="0">
              <a:buNone/>
            </a:pPr>
            <a:endParaRPr lang="fr-BE" sz="20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72920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18</a:t>
            </a:fld>
            <a:endParaRPr lang="fr-BE"/>
          </a:p>
        </p:txBody>
      </p:sp>
      <p:sp>
        <p:nvSpPr>
          <p:cNvPr id="9" name="Espace réservé du contenu 2"/>
          <p:cNvSpPr txBox="1">
            <a:spLocks/>
          </p:cNvSpPr>
          <p:nvPr/>
        </p:nvSpPr>
        <p:spPr>
          <a:xfrm>
            <a:off x="1028722" y="1466550"/>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endParaRPr lang="fr-BE" sz="1800" b="1" dirty="0" smtClean="0"/>
          </a:p>
          <a:p>
            <a:pPr marL="342900" lvl="1" indent="-342900"/>
            <a:r>
              <a:rPr lang="fr-BE" sz="2000" cap="small" dirty="0" smtClean="0"/>
              <a:t>Premier comptage</a:t>
            </a:r>
          </a:p>
          <a:p>
            <a:pPr marL="800100" lvl="2" indent="-342900">
              <a:buFont typeface="Courier New" panose="02070309020205020404" pitchFamily="49" charset="0"/>
              <a:buChar char="o"/>
            </a:pPr>
            <a:r>
              <a:rPr lang="fr-BE" sz="1600" dirty="0" smtClean="0"/>
              <a:t>D’abord </a:t>
            </a:r>
            <a:r>
              <a:rPr lang="fr-BE" sz="1600" dirty="0"/>
              <a:t>compter tous les bulletins pliés </a:t>
            </a:r>
            <a:r>
              <a:rPr lang="fr-BE" sz="1600" b="1" dirty="0" smtClean="0"/>
              <a:t>dans </a:t>
            </a:r>
            <a:r>
              <a:rPr lang="fr-BE" sz="1600" b="1" dirty="0"/>
              <a:t>chaque </a:t>
            </a:r>
            <a:r>
              <a:rPr lang="fr-BE" sz="1600" b="1" dirty="0" smtClean="0"/>
              <a:t>urne</a:t>
            </a:r>
          </a:p>
          <a:p>
            <a:pPr marL="800100" lvl="2" indent="-342900">
              <a:buFont typeface="Courier New" panose="02070309020205020404" pitchFamily="49" charset="0"/>
              <a:buChar char="o"/>
            </a:pPr>
            <a:r>
              <a:rPr lang="fr-BE" sz="1600" dirty="0" smtClean="0"/>
              <a:t>Compter </a:t>
            </a:r>
            <a:r>
              <a:rPr lang="fr-BE" sz="1600" dirty="0"/>
              <a:t>les bulletins par paquet de 50 et </a:t>
            </a:r>
            <a:r>
              <a:rPr lang="fr-BE" sz="1600" dirty="0" smtClean="0"/>
              <a:t>entourer </a:t>
            </a:r>
            <a:r>
              <a:rPr lang="fr-BE" sz="1600" dirty="0"/>
              <a:t>chaque paquet d’un </a:t>
            </a:r>
            <a:r>
              <a:rPr lang="fr-BE" sz="1600" dirty="0" smtClean="0"/>
              <a:t>élastique</a:t>
            </a:r>
          </a:p>
          <a:p>
            <a:pPr marL="800100" lvl="2" indent="-342900">
              <a:buFont typeface="Courier New" panose="02070309020205020404" pitchFamily="49" charset="0"/>
              <a:buChar char="o"/>
            </a:pPr>
            <a:r>
              <a:rPr lang="fr-BE" sz="1600" dirty="0"/>
              <a:t>Pour obtenir le nombre total de bulletins, </a:t>
            </a:r>
            <a:r>
              <a:rPr lang="fr-BE" sz="1600" dirty="0" smtClean="0"/>
              <a:t>multiplier </a:t>
            </a:r>
            <a:r>
              <a:rPr lang="fr-BE" sz="1600" dirty="0"/>
              <a:t>le nombre de paquets par 50 et </a:t>
            </a:r>
            <a:r>
              <a:rPr lang="fr-BE" sz="1600" dirty="0" smtClean="0"/>
              <a:t>ajouter </a:t>
            </a:r>
            <a:r>
              <a:rPr lang="fr-BE" sz="1600" dirty="0"/>
              <a:t>au résultat obtenu le nombre de bulletins du dernier paquet, s’il contient un nombre de bulletins inférieur à </a:t>
            </a:r>
            <a:r>
              <a:rPr lang="fr-BE" sz="1600" dirty="0" smtClean="0"/>
              <a:t>50</a:t>
            </a:r>
          </a:p>
          <a:p>
            <a:pPr marL="800100" lvl="2" indent="-342900">
              <a:buFont typeface="Courier New" panose="02070309020205020404" pitchFamily="49" charset="0"/>
              <a:buChar char="o"/>
            </a:pPr>
            <a:r>
              <a:rPr lang="fr-BE" sz="1600" dirty="0" smtClean="0"/>
              <a:t>Noter </a:t>
            </a:r>
            <a:r>
              <a:rPr lang="fr-BE" sz="1600" dirty="0"/>
              <a:t>ce nombre dans le tableau récapitulatif du procès-verbal: (point 1: bulletins de vote reçus par bureau</a:t>
            </a:r>
            <a:r>
              <a:rPr lang="fr-BE" sz="1600" dirty="0" smtClean="0"/>
              <a:t>)</a:t>
            </a:r>
            <a:endParaRPr lang="fr-BE" sz="1600" dirty="0"/>
          </a:p>
          <a:p>
            <a:pPr marL="800100" lvl="2" indent="-342900"/>
            <a:endParaRPr lang="fr-BE" sz="1600" dirty="0" smtClean="0"/>
          </a:p>
          <a:p>
            <a:pPr marL="800100" lvl="2" indent="-342900"/>
            <a:endParaRPr lang="fr-BE" sz="1600" dirty="0"/>
          </a:p>
          <a:p>
            <a:pPr marL="800100" lvl="2" indent="-342900"/>
            <a:endParaRPr lang="fr-BE" sz="1600" dirty="0" smtClean="0"/>
          </a:p>
          <a:p>
            <a:pPr marL="800100" lvl="2" indent="-342900"/>
            <a:endParaRPr lang="fr-BE" sz="1600" dirty="0"/>
          </a:p>
          <a:p>
            <a:pPr marL="800100" lvl="2" indent="-342900"/>
            <a:endParaRPr lang="fr-BE" sz="1600" dirty="0" smtClean="0"/>
          </a:p>
          <a:p>
            <a:pPr marL="800100" lvl="2" indent="-342900"/>
            <a:endParaRPr lang="fr-BE" sz="1600" dirty="0"/>
          </a:p>
          <a:p>
            <a:pPr marL="800100" lvl="2" indent="-342900"/>
            <a:endParaRPr lang="fr-BE" sz="1600" dirty="0" smtClean="0"/>
          </a:p>
          <a:p>
            <a:pPr marL="457200" lvl="2" indent="0">
              <a:buNone/>
            </a:pPr>
            <a:endParaRPr lang="fr-BE" sz="1600" dirty="0" smtClean="0"/>
          </a:p>
          <a:p>
            <a:pPr marL="457200" lvl="2" indent="0">
              <a:buNone/>
            </a:pPr>
            <a:endParaRPr lang="fr-BE" sz="1600" dirty="0"/>
          </a:p>
        </p:txBody>
      </p:sp>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817874" y="1480629"/>
            <a:ext cx="2420102" cy="1296926"/>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663359884"/>
              </p:ext>
            </p:extLst>
          </p:nvPr>
        </p:nvGraphicFramePr>
        <p:xfrm>
          <a:off x="1161287" y="3706128"/>
          <a:ext cx="9848089" cy="2149475"/>
        </p:xfrm>
        <a:graphic>
          <a:graphicData uri="http://schemas.openxmlformats.org/drawingml/2006/table">
            <a:tbl>
              <a:tblPr firstRow="1" firstCol="1" bandRow="1">
                <a:tableStyleId>{5940675A-B579-460E-94D1-54222C63F5DA}</a:tableStyleId>
              </a:tblPr>
              <a:tblGrid>
                <a:gridCol w="3138979">
                  <a:extLst>
                    <a:ext uri="{9D8B030D-6E8A-4147-A177-3AD203B41FA5}">
                      <a16:colId xmlns:a16="http://schemas.microsoft.com/office/drawing/2014/main" val="3698972510"/>
                    </a:ext>
                  </a:extLst>
                </a:gridCol>
                <a:gridCol w="1544802">
                  <a:extLst>
                    <a:ext uri="{9D8B030D-6E8A-4147-A177-3AD203B41FA5}">
                      <a16:colId xmlns:a16="http://schemas.microsoft.com/office/drawing/2014/main" val="2601349859"/>
                    </a:ext>
                  </a:extLst>
                </a:gridCol>
                <a:gridCol w="817308">
                  <a:extLst>
                    <a:ext uri="{9D8B030D-6E8A-4147-A177-3AD203B41FA5}">
                      <a16:colId xmlns:a16="http://schemas.microsoft.com/office/drawing/2014/main" val="346790516"/>
                    </a:ext>
                  </a:extLst>
                </a:gridCol>
                <a:gridCol w="1969559">
                  <a:extLst>
                    <a:ext uri="{9D8B030D-6E8A-4147-A177-3AD203B41FA5}">
                      <a16:colId xmlns:a16="http://schemas.microsoft.com/office/drawing/2014/main" val="2822089623"/>
                    </a:ext>
                  </a:extLst>
                </a:gridCol>
                <a:gridCol w="2377441">
                  <a:extLst>
                    <a:ext uri="{9D8B030D-6E8A-4147-A177-3AD203B41FA5}">
                      <a16:colId xmlns:a16="http://schemas.microsoft.com/office/drawing/2014/main" val="3840835441"/>
                    </a:ext>
                  </a:extLst>
                </a:gridCol>
              </a:tblGrid>
              <a:tr h="306641">
                <a:tc rowSpan="3">
                  <a:txBody>
                    <a:bodyPr/>
                    <a:lstStyle/>
                    <a:p>
                      <a:pPr marL="457200">
                        <a:lnSpc>
                          <a:spcPct val="107000"/>
                        </a:lnSpc>
                        <a:spcAft>
                          <a:spcPts val="0"/>
                        </a:spcAft>
                      </a:pPr>
                      <a:r>
                        <a:rPr lang="fr-FR" sz="1200" dirty="0">
                          <a:effectLst/>
                        </a:rPr>
                        <a:t>Bulletins de vote trouvés dans les urnes</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gn="l">
                        <a:lnSpc>
                          <a:spcPct val="107000"/>
                        </a:lnSpc>
                        <a:spcAft>
                          <a:spcPts val="0"/>
                        </a:spcAft>
                      </a:pPr>
                      <a:r>
                        <a:rPr lang="fr-FR" sz="1200" dirty="0">
                          <a:effectLst/>
                        </a:rPr>
                        <a:t>N° de </a:t>
                      </a:r>
                      <a:r>
                        <a:rPr lang="fr-FR" sz="1200" dirty="0" smtClean="0">
                          <a:effectLst/>
                        </a:rPr>
                        <a:t>bureau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dirty="0">
                          <a:effectLst/>
                        </a:rPr>
                        <a:t>nombre de bulletins de vote</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3638579791"/>
                  </a:ext>
                </a:extLst>
              </a:tr>
              <a:tr h="439520">
                <a:tc vMerge="1">
                  <a:txBody>
                    <a:bodyPr/>
                    <a:lstStyle/>
                    <a:p>
                      <a:endParaRPr lang="fr-BE"/>
                    </a:p>
                  </a:txBody>
                  <a:tcPr/>
                </a:tc>
                <a:tc>
                  <a:txBody>
                    <a:bodyPr/>
                    <a:lstStyle/>
                    <a:p>
                      <a:pPr marL="457200" algn="l">
                        <a:lnSpc>
                          <a:spcPct val="107000"/>
                        </a:lnSpc>
                        <a:spcAft>
                          <a:spcPts val="0"/>
                        </a:spcAft>
                      </a:pPr>
                      <a:r>
                        <a:rPr lang="fr-FR" sz="1200" dirty="0">
                          <a:effectLst/>
                        </a:rPr>
                        <a:t>N° de </a:t>
                      </a:r>
                      <a:r>
                        <a:rPr lang="fr-FR" sz="1200" dirty="0" smtClean="0">
                          <a:effectLst/>
                        </a:rPr>
                        <a:t>bureau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dirty="0">
                          <a:effectLst/>
                        </a:rPr>
                        <a:t>nombre de bulletins de vote</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2388308354"/>
                  </a:ext>
                </a:extLst>
              </a:tr>
              <a:tr h="357749">
                <a:tc vMerge="1">
                  <a:txBody>
                    <a:bodyPr/>
                    <a:lstStyle/>
                    <a:p>
                      <a:endParaRPr lang="fr-BE"/>
                    </a:p>
                  </a:txBody>
                  <a:tcPr/>
                </a:tc>
                <a:tc>
                  <a:txBody>
                    <a:bodyPr/>
                    <a:lstStyle/>
                    <a:p>
                      <a:pPr marL="457200" algn="l">
                        <a:lnSpc>
                          <a:spcPct val="107000"/>
                        </a:lnSpc>
                        <a:spcAft>
                          <a:spcPts val="0"/>
                        </a:spcAft>
                      </a:pPr>
                      <a:r>
                        <a:rPr lang="fr-FR" sz="1200" dirty="0">
                          <a:effectLst/>
                        </a:rPr>
                        <a:t>N° de </a:t>
                      </a:r>
                      <a:r>
                        <a:rPr lang="fr-FR" sz="1200" dirty="0" smtClean="0">
                          <a:effectLst/>
                        </a:rPr>
                        <a:t>bureau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a:effectLst/>
                        </a:rPr>
                        <a:t>nombre de bulletins de vote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3691803176"/>
                  </a:ext>
                </a:extLst>
              </a:tr>
              <a:tr h="209113">
                <a:tc gridSpan="3">
                  <a:txBody>
                    <a:bodyPr/>
                    <a:lstStyle/>
                    <a:p>
                      <a:pPr marL="457200" algn="r">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hMerge="1">
                  <a:txBody>
                    <a:bodyPr/>
                    <a:lstStyle/>
                    <a:p>
                      <a:endParaRPr lang="fr-BE"/>
                    </a:p>
                  </a:txBody>
                  <a:tcPr/>
                </a:tc>
                <a:tc hMerge="1">
                  <a:txBody>
                    <a:bodyPr/>
                    <a:lstStyle/>
                    <a:p>
                      <a:endParaRPr lang="fr-BE"/>
                    </a:p>
                  </a:txBody>
                  <a:tcPr/>
                </a:tc>
                <a:tc>
                  <a:txBody>
                    <a:bodyPr/>
                    <a:lstStyle/>
                    <a:p>
                      <a:pPr marL="457200">
                        <a:lnSpc>
                          <a:spcPct val="107000"/>
                        </a:lnSpc>
                        <a:spcAft>
                          <a:spcPts val="0"/>
                        </a:spcAft>
                      </a:pPr>
                      <a:r>
                        <a:rPr lang="fr-FR" sz="1200">
                          <a:effectLst/>
                        </a:rPr>
                        <a:t>----------------------------</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2790070586"/>
                  </a:ext>
                </a:extLst>
              </a:tr>
              <a:tr h="209113">
                <a:tc gridSpan="3">
                  <a:txBody>
                    <a:bodyPr/>
                    <a:lstStyle/>
                    <a:p>
                      <a:pPr marL="457200" algn="r">
                        <a:lnSpc>
                          <a:spcPct val="107000"/>
                        </a:lnSpc>
                        <a:spcAft>
                          <a:spcPts val="0"/>
                        </a:spcAft>
                      </a:pPr>
                      <a:r>
                        <a:rPr lang="fr-FR" sz="1200" dirty="0">
                          <a:effectLst/>
                        </a:rPr>
                        <a:t>Total (1)</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hMerge="1">
                  <a:txBody>
                    <a:bodyPr/>
                    <a:lstStyle/>
                    <a:p>
                      <a:endParaRPr lang="fr-BE"/>
                    </a:p>
                  </a:txBody>
                  <a:tcPr/>
                </a:tc>
                <a:tc hMerge="1">
                  <a:txBody>
                    <a:bodyPr/>
                    <a:lstStyle/>
                    <a:p>
                      <a:endParaRPr lang="fr-BE"/>
                    </a:p>
                  </a:txBody>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1763798864"/>
                  </a:ext>
                </a:extLst>
              </a:tr>
              <a:tr h="209113">
                <a:tc gridSpan="3">
                  <a:txBody>
                    <a:bodyPr/>
                    <a:lstStyle/>
                    <a:p>
                      <a:pPr marL="457200" algn="r">
                        <a:lnSpc>
                          <a:spcPct val="107000"/>
                        </a:lnSpc>
                        <a:spcAft>
                          <a:spcPts val="0"/>
                        </a:spcAft>
                      </a:pPr>
                      <a:r>
                        <a:rPr lang="fr-FR" sz="1200" dirty="0">
                          <a:effectLst/>
                        </a:rPr>
                        <a:t>Votes blancs et nuls (2)</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hMerge="1">
                  <a:txBody>
                    <a:bodyPr/>
                    <a:lstStyle/>
                    <a:p>
                      <a:endParaRPr lang="fr-BE"/>
                    </a:p>
                  </a:txBody>
                  <a:tcPr/>
                </a:tc>
                <a:tc hMerge="1">
                  <a:txBody>
                    <a:bodyPr/>
                    <a:lstStyle/>
                    <a:p>
                      <a:endParaRPr lang="fr-BE"/>
                    </a:p>
                  </a:txBody>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269440373"/>
                  </a:ext>
                </a:extLst>
              </a:tr>
              <a:tr h="209113">
                <a:tc gridSpan="3">
                  <a:txBody>
                    <a:bodyPr/>
                    <a:lstStyle/>
                    <a:p>
                      <a:pPr marL="457200" algn="r">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hMerge="1">
                  <a:txBody>
                    <a:bodyPr/>
                    <a:lstStyle/>
                    <a:p>
                      <a:endParaRPr lang="fr-BE"/>
                    </a:p>
                  </a:txBody>
                  <a:tcPr/>
                </a:tc>
                <a:tc hMerge="1">
                  <a:txBody>
                    <a:bodyPr/>
                    <a:lstStyle/>
                    <a:p>
                      <a:endParaRPr lang="fr-BE"/>
                    </a:p>
                  </a:txBody>
                  <a:tcPr/>
                </a:tc>
                <a:tc>
                  <a:txBody>
                    <a:bodyPr/>
                    <a:lstStyle/>
                    <a:p>
                      <a:pPr marL="457200">
                        <a:lnSpc>
                          <a:spcPct val="107000"/>
                        </a:lnSpc>
                        <a:spcAft>
                          <a:spcPts val="0"/>
                        </a:spcAft>
                      </a:pPr>
                      <a:r>
                        <a:rPr lang="fr-FR" sz="1200">
                          <a:effectLst/>
                        </a:rPr>
                        <a:t>----------------------------</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a:txBody>
                    <a:bodyPr/>
                    <a:lstStyle/>
                    <a:p>
                      <a:pPr marL="457200">
                        <a:lnSpc>
                          <a:spcPct val="107000"/>
                        </a:lnSpc>
                        <a:spcAft>
                          <a:spcPts val="0"/>
                        </a:spcAft>
                      </a:pPr>
                      <a:r>
                        <a:rPr lang="fr-FR" sz="1200">
                          <a:effectLst/>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4008549817"/>
                  </a:ext>
                </a:extLst>
              </a:tr>
              <a:tr h="209113">
                <a:tc gridSpan="3">
                  <a:txBody>
                    <a:bodyPr/>
                    <a:lstStyle/>
                    <a:p>
                      <a:pPr marL="457200" algn="r">
                        <a:lnSpc>
                          <a:spcPct val="107000"/>
                        </a:lnSpc>
                        <a:spcAft>
                          <a:spcPts val="0"/>
                        </a:spcAft>
                        <a:tabLst>
                          <a:tab pos="662940" algn="l"/>
                        </a:tabLst>
                      </a:pPr>
                      <a:r>
                        <a:rPr lang="fr-FR" sz="1200" dirty="0">
                          <a:effectLst/>
                        </a:rPr>
                        <a:t>	Votes valables (1 – 2)</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tc hMerge="1">
                  <a:txBody>
                    <a:bodyPr/>
                    <a:lstStyle/>
                    <a:p>
                      <a:endParaRPr lang="fr-BE"/>
                    </a:p>
                  </a:txBody>
                  <a:tcPr/>
                </a:tc>
                <a:tc hMerge="1">
                  <a:txBody>
                    <a:bodyPr/>
                    <a:lstStyle/>
                    <a:p>
                      <a:endParaRPr lang="fr-BE"/>
                    </a:p>
                  </a:txBody>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noFill/>
                  </a:tcPr>
                </a:tc>
                <a:tc>
                  <a:txBody>
                    <a:bodyPr/>
                    <a:lstStyle/>
                    <a:p>
                      <a:pPr marL="457200">
                        <a:lnSpc>
                          <a:spcPct val="107000"/>
                        </a:lnSpc>
                        <a:spcAft>
                          <a:spcPts val="0"/>
                        </a:spcAft>
                      </a:pPr>
                      <a:r>
                        <a:rPr lang="fr-FR" sz="1200" dirty="0">
                          <a:effectLst/>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52" marR="53152" marT="0" marB="0">
                    <a:solidFill>
                      <a:schemeClr val="bg2">
                        <a:lumMod val="90000"/>
                      </a:schemeClr>
                    </a:solidFill>
                  </a:tcPr>
                </a:tc>
                <a:extLst>
                  <a:ext uri="{0D108BD9-81ED-4DB2-BD59-A6C34878D82A}">
                    <a16:rowId xmlns:a16="http://schemas.microsoft.com/office/drawing/2014/main" val="4074749403"/>
                  </a:ext>
                </a:extLst>
              </a:tr>
            </a:tbl>
          </a:graphicData>
        </a:graphic>
      </p:graphicFrame>
      <p:sp>
        <p:nvSpPr>
          <p:cNvPr id="10" name="Oval 26"/>
          <p:cNvSpPr/>
          <p:nvPr/>
        </p:nvSpPr>
        <p:spPr>
          <a:xfrm>
            <a:off x="6080781" y="3562102"/>
            <a:ext cx="3044952" cy="1335024"/>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5" name="Rectangle 4"/>
          <p:cNvSpPr/>
          <p:nvPr/>
        </p:nvSpPr>
        <p:spPr>
          <a:xfrm>
            <a:off x="896133" y="5928075"/>
            <a:ext cx="10799043" cy="671915"/>
          </a:xfrm>
          <a:prstGeom prst="rect">
            <a:avLst/>
          </a:prstGeom>
        </p:spPr>
        <p:txBody>
          <a:bodyPr wrap="square">
            <a:spAutoFit/>
          </a:bodyPr>
          <a:lstStyle/>
          <a:p>
            <a:pPr algn="ctr">
              <a:lnSpc>
                <a:spcPct val="107000"/>
              </a:lnSpc>
              <a:spcAft>
                <a:spcPts val="800"/>
              </a:spcAft>
            </a:pPr>
            <a:r>
              <a:rPr lang="fr-FR" spc="-1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r>
              <a:rPr lang="fr-FR" spc="-1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Ce </a:t>
            </a:r>
            <a:r>
              <a:rPr lang="fr-FR" spc="-10" dirty="0">
                <a:solidFill>
                  <a:srgbClr val="FF0000"/>
                </a:solidFill>
                <a:latin typeface="Calibri" panose="020F0502020204030204" pitchFamily="34" charset="0"/>
                <a:ea typeface="Times New Roman" panose="02020603050405020304" pitchFamily="18" charset="0"/>
                <a:cs typeface="Arial" panose="020B0604020202020204" pitchFamily="34" charset="0"/>
              </a:rPr>
              <a:t>chiffre doit correspondre au chiffre sur la note remise avec l’urne ou l’enveloppe remise par le président du bureau de </a:t>
            </a:r>
            <a:r>
              <a:rPr lang="fr-FR" spc="-1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vote</a:t>
            </a:r>
            <a:endParaRPr lang="fr-BE"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260650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19</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fr-BE" sz="2000" cap="small" dirty="0" smtClean="0"/>
              <a:t>Mélanger </a:t>
            </a:r>
            <a:r>
              <a:rPr lang="fr-BE" sz="2000" cap="small" dirty="0"/>
              <a:t>les votes</a:t>
            </a:r>
          </a:p>
          <a:p>
            <a:pPr marL="800100" lvl="2" indent="-342900">
              <a:buFont typeface="Courier New" panose="02070309020205020404" pitchFamily="49" charset="0"/>
              <a:buChar char="o"/>
            </a:pPr>
            <a:r>
              <a:rPr lang="fr-BE" sz="1800" dirty="0" smtClean="0"/>
              <a:t>Mélanger les </a:t>
            </a:r>
            <a:r>
              <a:rPr lang="fr-BE" sz="1800" dirty="0"/>
              <a:t>bulletins de vote pliés des différents bureaux de </a:t>
            </a:r>
            <a:r>
              <a:rPr lang="fr-BE" sz="1800" dirty="0" smtClean="0"/>
              <a:t>vote</a:t>
            </a:r>
          </a:p>
          <a:p>
            <a:pPr marL="800100" lvl="2" indent="-342900">
              <a:buFont typeface="Courier New" panose="02070309020205020404" pitchFamily="49" charset="0"/>
              <a:buChar char="o"/>
            </a:pPr>
            <a:r>
              <a:rPr lang="fr-BE" sz="1800" dirty="0" smtClean="0"/>
              <a:t>Puis les ouvrir </a:t>
            </a:r>
            <a:r>
              <a:rPr lang="fr-BE" sz="1800" dirty="0"/>
              <a:t>un par </a:t>
            </a:r>
            <a:r>
              <a:rPr lang="fr-BE" sz="1800" dirty="0" smtClean="0"/>
              <a:t>un</a:t>
            </a:r>
          </a:p>
          <a:p>
            <a:pPr marL="457200" lvl="2" indent="0">
              <a:buNone/>
            </a:pPr>
            <a:endParaRPr lang="fr-BE" sz="1800" dirty="0" smtClean="0"/>
          </a:p>
          <a:p>
            <a:pPr marL="342900" lvl="1" indent="-342900"/>
            <a:r>
              <a:rPr lang="fr-BE" sz="2000" cap="small" dirty="0" smtClean="0"/>
              <a:t>Classement par catégories</a:t>
            </a:r>
            <a:endParaRPr lang="fr-BE" sz="2000" cap="small" dirty="0"/>
          </a:p>
          <a:p>
            <a:pPr marL="800100" lvl="2" indent="-342900">
              <a:buFont typeface="Courier New" panose="02070309020205020404" pitchFamily="49" charset="0"/>
              <a:buChar char="o"/>
            </a:pPr>
            <a:r>
              <a:rPr lang="fr-BE" sz="1800" dirty="0" smtClean="0"/>
              <a:t>Compter </a:t>
            </a:r>
            <a:r>
              <a:rPr lang="fr-BE" sz="1800" dirty="0"/>
              <a:t>par </a:t>
            </a:r>
            <a:r>
              <a:rPr lang="fr-BE" sz="1800" dirty="0" smtClean="0"/>
              <a:t>catégorie, en deux phases</a:t>
            </a:r>
          </a:p>
          <a:p>
            <a:pPr marL="0" lvl="1" indent="0">
              <a:buNone/>
            </a:pPr>
            <a:endParaRPr lang="fr-BE" sz="20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322922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713606"/>
            <a:ext cx="10515600" cy="4351338"/>
          </a:xfrm>
        </p:spPr>
        <p:txBody>
          <a:bodyPr/>
          <a:lstStyle/>
          <a:p>
            <a:pPr>
              <a:lnSpc>
                <a:spcPct val="150000"/>
              </a:lnSpc>
            </a:pPr>
            <a:r>
              <a:rPr lang="fr-BE" sz="2400" dirty="0" smtClean="0"/>
              <a:t>Introduction</a:t>
            </a:r>
          </a:p>
          <a:p>
            <a:pPr>
              <a:lnSpc>
                <a:spcPct val="150000"/>
              </a:lnSpc>
            </a:pPr>
            <a:r>
              <a:rPr lang="fr-BE" sz="2400" dirty="0"/>
              <a:t>Le dépouillement proprement </a:t>
            </a:r>
            <a:r>
              <a:rPr lang="fr-BE" sz="2400" dirty="0" smtClean="0"/>
              <a:t>dit</a:t>
            </a:r>
          </a:p>
          <a:p>
            <a:pPr>
              <a:lnSpc>
                <a:spcPct val="150000"/>
              </a:lnSpc>
            </a:pPr>
            <a:r>
              <a:rPr lang="fr-BE" sz="2400" dirty="0"/>
              <a:t>Récapitulatif des enveloppes et de leur contenu</a:t>
            </a:r>
          </a:p>
          <a:p>
            <a:pPr>
              <a:lnSpc>
                <a:spcPct val="150000"/>
              </a:lnSpc>
            </a:pPr>
            <a:r>
              <a:rPr lang="fr-BE" sz="2400" dirty="0" smtClean="0"/>
              <a:t>Jeton </a:t>
            </a:r>
            <a:r>
              <a:rPr lang="fr-BE" sz="2400" dirty="0"/>
              <a:t>de présence, </a:t>
            </a:r>
            <a:r>
              <a:rPr lang="fr-BE" sz="2400" dirty="0" smtClean="0"/>
              <a:t>indemnités </a:t>
            </a:r>
            <a:r>
              <a:rPr lang="fr-BE" sz="2400" dirty="0"/>
              <a:t>de déplacement et Police </a:t>
            </a:r>
            <a:r>
              <a:rPr lang="fr-BE" sz="2400" dirty="0" smtClean="0"/>
              <a:t>d’assurance</a:t>
            </a: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Contenu</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2</a:t>
            </a:fld>
            <a:endParaRPr lang="fr-BE"/>
          </a:p>
        </p:txBody>
      </p:sp>
    </p:spTree>
    <p:extLst>
      <p:ext uri="{BB962C8B-B14F-4D97-AF65-F5344CB8AC3E}">
        <p14:creationId xmlns:p14="http://schemas.microsoft.com/office/powerpoint/2010/main" val="191407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20</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sz="2000" cap="small" dirty="0" smtClean="0"/>
              <a:t>Classement par catégories</a:t>
            </a:r>
            <a:endParaRPr lang="fr-BE" sz="2000" cap="small" dirty="0"/>
          </a:p>
          <a:p>
            <a:pPr marL="0" lvl="1" indent="0">
              <a:buNone/>
            </a:pPr>
            <a:endParaRPr lang="fr-BE" sz="2000" dirty="0" smtClean="0"/>
          </a:p>
          <a:p>
            <a:pPr marL="457200" lvl="1" indent="-457200">
              <a:buFont typeface="+mj-lt"/>
              <a:buAutoNum type="arabicPeriod"/>
            </a:pPr>
            <a:r>
              <a:rPr lang="fr-BE" sz="2000" i="1" u="sng" dirty="0" smtClean="0">
                <a:solidFill>
                  <a:schemeClr val="accent5"/>
                </a:solidFill>
              </a:rPr>
              <a:t>Premier </a:t>
            </a:r>
            <a:r>
              <a:rPr lang="fr-BE" sz="2000" i="1" u="sng" dirty="0">
                <a:solidFill>
                  <a:schemeClr val="accent5"/>
                </a:solidFill>
              </a:rPr>
              <a:t>classement des bulletins de </a:t>
            </a:r>
            <a:r>
              <a:rPr lang="fr-BE" sz="2000" i="1" u="sng" dirty="0" smtClean="0">
                <a:solidFill>
                  <a:schemeClr val="accent5"/>
                </a:solidFill>
              </a:rPr>
              <a:t>vote</a:t>
            </a:r>
          </a:p>
          <a:p>
            <a:pPr marL="0" lvl="1" indent="0">
              <a:buNone/>
            </a:pPr>
            <a:endParaRPr lang="fr-BE" sz="2000" dirty="0" smtClean="0"/>
          </a:p>
          <a:p>
            <a:pPr marL="342900" lvl="1" indent="-342900">
              <a:buClr>
                <a:schemeClr val="accent5"/>
              </a:buClr>
              <a:buFont typeface="Wingdings" panose="05000000000000000000" pitchFamily="2" charset="2"/>
              <a:buChar char="ü"/>
            </a:pPr>
            <a:r>
              <a:rPr lang="fr-BE" sz="2000" dirty="0" smtClean="0"/>
              <a:t>Pour </a:t>
            </a:r>
            <a:r>
              <a:rPr lang="fr-BE" sz="2000" dirty="0"/>
              <a:t>chaque liste, vous faites un tas avec les votes valables pour cette </a:t>
            </a:r>
            <a:r>
              <a:rPr lang="fr-BE" sz="2000" dirty="0" smtClean="0"/>
              <a:t>liste</a:t>
            </a:r>
            <a:endParaRPr lang="fr-BE" sz="2000" dirty="0"/>
          </a:p>
          <a:p>
            <a:pPr marL="342900" lvl="1" indent="-342900">
              <a:buClr>
                <a:schemeClr val="accent5"/>
              </a:buClr>
              <a:buFont typeface="Wingdings" panose="05000000000000000000" pitchFamily="2" charset="2"/>
              <a:buChar char="ü"/>
            </a:pPr>
            <a:endParaRPr lang="fr-BE" sz="2000" dirty="0"/>
          </a:p>
          <a:p>
            <a:pPr marL="342900" lvl="1" indent="-342900">
              <a:buClr>
                <a:schemeClr val="accent5"/>
              </a:buClr>
              <a:buFont typeface="Wingdings" panose="05000000000000000000" pitchFamily="2" charset="2"/>
              <a:buChar char="ü"/>
            </a:pPr>
            <a:r>
              <a:rPr lang="fr-BE" sz="2000" dirty="0" smtClean="0"/>
              <a:t>Vous </a:t>
            </a:r>
            <a:r>
              <a:rPr lang="fr-BE" sz="2000" dirty="0"/>
              <a:t>faites un tas avec les votes blancs et </a:t>
            </a:r>
            <a:r>
              <a:rPr lang="fr-BE" sz="2000" dirty="0" smtClean="0"/>
              <a:t>nuls</a:t>
            </a:r>
            <a:endParaRPr lang="fr-BE" sz="2000" dirty="0"/>
          </a:p>
          <a:p>
            <a:pPr marL="342900" lvl="1" indent="-342900">
              <a:buClr>
                <a:schemeClr val="accent5"/>
              </a:buClr>
              <a:buFont typeface="Wingdings" panose="05000000000000000000" pitchFamily="2" charset="2"/>
              <a:buChar char="ü"/>
            </a:pPr>
            <a:endParaRPr lang="fr-BE" sz="2000" dirty="0"/>
          </a:p>
          <a:p>
            <a:pPr marL="342900" lvl="1" indent="-342900">
              <a:buClr>
                <a:schemeClr val="accent5"/>
              </a:buClr>
              <a:buFont typeface="Wingdings" panose="05000000000000000000" pitchFamily="2" charset="2"/>
              <a:buChar char="ü"/>
            </a:pPr>
            <a:r>
              <a:rPr lang="fr-BE" sz="2000" dirty="0" smtClean="0"/>
              <a:t>Vous </a:t>
            </a:r>
            <a:r>
              <a:rPr lang="fr-BE" sz="2000" dirty="0"/>
              <a:t>faites </a:t>
            </a:r>
            <a:r>
              <a:rPr lang="fr-BE" sz="2000" dirty="0" smtClean="0"/>
              <a:t>un tas </a:t>
            </a:r>
            <a:r>
              <a:rPr lang="fr-BE" sz="2000" dirty="0"/>
              <a:t>avec les bulletins de vote </a:t>
            </a:r>
            <a:r>
              <a:rPr lang="fr-BE" sz="2000" dirty="0" smtClean="0"/>
              <a:t>contestés</a:t>
            </a:r>
            <a:endParaRPr lang="fr-BE" sz="2000" dirty="0"/>
          </a:p>
          <a:p>
            <a:pPr marL="0" lvl="1" indent="0">
              <a:buNone/>
            </a:pPr>
            <a:endParaRPr lang="fr-BE" sz="20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24062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21</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buFont typeface="+mj-lt"/>
              <a:buAutoNum type="arabicPeriod" startAt="2"/>
            </a:pPr>
            <a:r>
              <a:rPr lang="fr-BE" sz="2000" i="1" u="sng" dirty="0" smtClean="0">
                <a:solidFill>
                  <a:schemeClr val="accent5"/>
                </a:solidFill>
              </a:rPr>
              <a:t>Deuxième </a:t>
            </a:r>
            <a:r>
              <a:rPr lang="fr-BE" sz="2000" i="1" u="sng" dirty="0">
                <a:solidFill>
                  <a:schemeClr val="accent5"/>
                </a:solidFill>
              </a:rPr>
              <a:t>classement des bulletins de </a:t>
            </a:r>
            <a:r>
              <a:rPr lang="fr-BE" sz="2000" i="1" u="sng" dirty="0" smtClean="0">
                <a:solidFill>
                  <a:schemeClr val="accent5"/>
                </a:solidFill>
              </a:rPr>
              <a:t>vote</a:t>
            </a:r>
            <a:endParaRPr lang="fr-BE" sz="2000" dirty="0" smtClean="0"/>
          </a:p>
          <a:p>
            <a:pPr marL="342900" lvl="1" indent="-342900">
              <a:buClr>
                <a:schemeClr val="accent5"/>
              </a:buClr>
              <a:buFont typeface="Wingdings" panose="05000000000000000000" pitchFamily="2" charset="2"/>
              <a:buChar char="ü"/>
            </a:pPr>
            <a:r>
              <a:rPr lang="fr-BE" sz="2000" dirty="0" smtClean="0"/>
              <a:t>Pour chaque liste, répartir en quatre catégories</a:t>
            </a:r>
          </a:p>
          <a:p>
            <a:pPr marL="0" lvl="1" indent="0">
              <a:buClr>
                <a:schemeClr val="accent5"/>
              </a:buClr>
              <a:buNone/>
            </a:pPr>
            <a:endParaRPr lang="fr-BE" sz="2000" dirty="0" smtClean="0"/>
          </a:p>
          <a:p>
            <a:pPr marL="0" lvl="1" indent="0">
              <a:buClr>
                <a:schemeClr val="accent5"/>
              </a:buClr>
              <a:buNone/>
            </a:pPr>
            <a:endParaRPr lang="fr-BE" sz="2000" dirty="0"/>
          </a:p>
          <a:p>
            <a:pPr marL="0" lvl="1" indent="0">
              <a:buNone/>
            </a:pPr>
            <a:endParaRPr lang="fr-BE" sz="2000" dirty="0"/>
          </a:p>
        </p:txBody>
      </p:sp>
      <p:graphicFrame>
        <p:nvGraphicFramePr>
          <p:cNvPr id="3" name="Tableau 2"/>
          <p:cNvGraphicFramePr>
            <a:graphicFrameLocks noGrp="1"/>
          </p:cNvGraphicFramePr>
          <p:nvPr>
            <p:extLst>
              <p:ext uri="{D42A27DB-BD31-4B8C-83A1-F6EECF244321}">
                <p14:modId xmlns:p14="http://schemas.microsoft.com/office/powerpoint/2010/main" val="3780519326"/>
              </p:ext>
            </p:extLst>
          </p:nvPr>
        </p:nvGraphicFramePr>
        <p:xfrm>
          <a:off x="1028722" y="2371272"/>
          <a:ext cx="10515600" cy="1470244"/>
        </p:xfrm>
        <a:graphic>
          <a:graphicData uri="http://schemas.openxmlformats.org/drawingml/2006/table">
            <a:tbl>
              <a:tblPr firstRow="1" firstCol="1" bandRow="1">
                <a:tableStyleId>{616DA210-FB5B-4158-B5E0-FEB733F419BA}</a:tableStyleId>
              </a:tblPr>
              <a:tblGrid>
                <a:gridCol w="2628384">
                  <a:extLst>
                    <a:ext uri="{9D8B030D-6E8A-4147-A177-3AD203B41FA5}">
                      <a16:colId xmlns:a16="http://schemas.microsoft.com/office/drawing/2014/main" val="1462024742"/>
                    </a:ext>
                  </a:extLst>
                </a:gridCol>
                <a:gridCol w="2628384">
                  <a:extLst>
                    <a:ext uri="{9D8B030D-6E8A-4147-A177-3AD203B41FA5}">
                      <a16:colId xmlns:a16="http://schemas.microsoft.com/office/drawing/2014/main" val="3586577393"/>
                    </a:ext>
                  </a:extLst>
                </a:gridCol>
                <a:gridCol w="2629416">
                  <a:extLst>
                    <a:ext uri="{9D8B030D-6E8A-4147-A177-3AD203B41FA5}">
                      <a16:colId xmlns:a16="http://schemas.microsoft.com/office/drawing/2014/main" val="825588789"/>
                    </a:ext>
                  </a:extLst>
                </a:gridCol>
                <a:gridCol w="2629416">
                  <a:extLst>
                    <a:ext uri="{9D8B030D-6E8A-4147-A177-3AD203B41FA5}">
                      <a16:colId xmlns:a16="http://schemas.microsoft.com/office/drawing/2014/main" val="3655469903"/>
                    </a:ext>
                  </a:extLst>
                </a:gridCol>
              </a:tblGrid>
              <a:tr h="328831">
                <a:tc>
                  <a:txBody>
                    <a:bodyPr/>
                    <a:lstStyle/>
                    <a:p>
                      <a:pPr algn="ctr">
                        <a:lnSpc>
                          <a:spcPct val="107000"/>
                        </a:lnSpc>
                        <a:spcAft>
                          <a:spcPts val="800"/>
                        </a:spcAft>
                      </a:pPr>
                      <a:r>
                        <a:rPr lang="fr-FR" sz="1600" dirty="0" smtClean="0">
                          <a:solidFill>
                            <a:schemeClr val="bg1"/>
                          </a:solidFill>
                          <a:effectLst/>
                        </a:rPr>
                        <a:t>CATÉGORIE 1</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CATÉGORIE 2</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CATÉGORIE 3</a:t>
                      </a:r>
                      <a:endParaRPr lang="fr-BE" sz="1600" dirty="0">
                        <a:solidFill>
                          <a:schemeClr val="bg1"/>
                        </a:solidFill>
                        <a:effectLst/>
                      </a:endParaRPr>
                    </a:p>
                  </a:txBody>
                  <a:tcPr marL="68580" marR="68580" marT="0" marB="0" anchor="ctr">
                    <a:solidFill>
                      <a:schemeClr val="accent5">
                        <a:lumMod val="75000"/>
                      </a:schemeClr>
                    </a:solidFill>
                  </a:tcPr>
                </a:tc>
                <a:tc>
                  <a:txBody>
                    <a:bodyPr/>
                    <a:lstStyle/>
                    <a:p>
                      <a:pPr algn="ctr">
                        <a:lnSpc>
                          <a:spcPct val="107000"/>
                        </a:lnSpc>
                        <a:spcAft>
                          <a:spcPts val="800"/>
                        </a:spcAft>
                      </a:pPr>
                      <a:r>
                        <a:rPr lang="fr-FR" sz="1600" dirty="0" smtClean="0">
                          <a:solidFill>
                            <a:schemeClr val="bg1"/>
                          </a:solidFill>
                          <a:effectLst/>
                        </a:rPr>
                        <a:t>CATÉGORIE 4</a:t>
                      </a:r>
                      <a:endParaRPr lang="fr-BE" sz="1600" dirty="0">
                        <a:solidFill>
                          <a:schemeClr val="bg1"/>
                        </a:solidFill>
                        <a:effectLst/>
                      </a:endParaRPr>
                    </a:p>
                  </a:txBody>
                  <a:tcPr marL="68580" marR="68580" marT="0" marB="0" anchor="ctr">
                    <a:solidFill>
                      <a:schemeClr val="accent5">
                        <a:lumMod val="75000"/>
                      </a:schemeClr>
                    </a:solidFill>
                  </a:tcPr>
                </a:tc>
                <a:extLst>
                  <a:ext uri="{0D108BD9-81ED-4DB2-BD59-A6C34878D82A}">
                    <a16:rowId xmlns:a16="http://schemas.microsoft.com/office/drawing/2014/main" val="3363505374"/>
                  </a:ext>
                </a:extLst>
              </a:tr>
              <a:tr h="105597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0" dirty="0" smtClean="0">
                          <a:effectLst/>
                        </a:rPr>
                        <a:t>Un tas avec les bulletins de vote marqués d’un vote en tête de liste</a:t>
                      </a:r>
                      <a:endParaRPr lang="fr-BE" sz="1400" b="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smtClean="0">
                          <a:effectLst/>
                        </a:rPr>
                        <a:t>Un tas avec les bulletins de vote marqués en faveur d’un ou de plusieurs candidats titulaires, avec ou sans vote en tête de liste</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smtClean="0">
                          <a:effectLst/>
                        </a:rPr>
                        <a:t>Un tas avec les bulletins de vote marqués en faveur d’un ou de plusieurs candidats titulaires et un ou plusieurs candidats suppléants, avec ou sans vote en tête de liste</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smtClean="0">
                          <a:effectLst/>
                        </a:rPr>
                        <a:t>Un tas avec les bulletins de vote marqués en faveur d’un ou plusieurs candidats suppléants, avec ou sans vote en tête de liste</a:t>
                      </a:r>
                      <a:endParaRPr lang="fr-BE"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alpha val="20000"/>
                      </a:schemeClr>
                    </a:solidFill>
                  </a:tcPr>
                </a:tc>
                <a:extLst>
                  <a:ext uri="{0D108BD9-81ED-4DB2-BD59-A6C34878D82A}">
                    <a16:rowId xmlns:a16="http://schemas.microsoft.com/office/drawing/2014/main" val="1706307896"/>
                  </a:ext>
                </a:extLst>
              </a:tr>
            </a:tbl>
          </a:graphicData>
        </a:graphic>
      </p:graphicFrame>
      <p:cxnSp>
        <p:nvCxnSpPr>
          <p:cNvPr id="12" name="Straight Arrow Connector 9226"/>
          <p:cNvCxnSpPr/>
          <p:nvPr/>
        </p:nvCxnSpPr>
        <p:spPr>
          <a:xfrm flipH="1">
            <a:off x="2271053" y="3841516"/>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9226"/>
          <p:cNvCxnSpPr/>
          <p:nvPr/>
        </p:nvCxnSpPr>
        <p:spPr>
          <a:xfrm flipH="1">
            <a:off x="5005754" y="3841516"/>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9226"/>
          <p:cNvCxnSpPr/>
          <p:nvPr/>
        </p:nvCxnSpPr>
        <p:spPr>
          <a:xfrm flipH="1">
            <a:off x="7591865" y="3841515"/>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9226"/>
          <p:cNvCxnSpPr/>
          <p:nvPr/>
        </p:nvCxnSpPr>
        <p:spPr>
          <a:xfrm flipH="1">
            <a:off x="10396024" y="3837359"/>
            <a:ext cx="879" cy="68094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pic>
        <p:nvPicPr>
          <p:cNvPr id="17" name="Picture 9217"/>
          <p:cNvPicPr/>
          <p:nvPr/>
        </p:nvPicPr>
        <p:blipFill rotWithShape="1">
          <a:blip r:embed="rId3"/>
          <a:srcRect t="9583" r="75190" b="16110"/>
          <a:stretch/>
        </p:blipFill>
        <p:spPr>
          <a:xfrm>
            <a:off x="1372479" y="4751027"/>
            <a:ext cx="1798906" cy="1955410"/>
          </a:xfrm>
          <a:prstGeom prst="rect">
            <a:avLst/>
          </a:prstGeom>
        </p:spPr>
      </p:pic>
      <p:pic>
        <p:nvPicPr>
          <p:cNvPr id="18" name="Picture 9217"/>
          <p:cNvPicPr/>
          <p:nvPr/>
        </p:nvPicPr>
        <p:blipFill rotWithShape="1">
          <a:blip r:embed="rId3"/>
          <a:srcRect l="76019" t="31911"/>
          <a:stretch/>
        </p:blipFill>
        <p:spPr>
          <a:xfrm>
            <a:off x="9526623" y="4699763"/>
            <a:ext cx="1738803" cy="1791783"/>
          </a:xfrm>
          <a:prstGeom prst="rect">
            <a:avLst/>
          </a:prstGeom>
        </p:spPr>
      </p:pic>
      <p:pic>
        <p:nvPicPr>
          <p:cNvPr id="19" name="Picture 9217"/>
          <p:cNvPicPr/>
          <p:nvPr/>
        </p:nvPicPr>
        <p:blipFill rotWithShape="1">
          <a:blip r:embed="rId3"/>
          <a:srcRect l="25752" r="49263" b="9856"/>
          <a:stretch/>
        </p:blipFill>
        <p:spPr>
          <a:xfrm rot="20933813">
            <a:off x="4175907" y="4714266"/>
            <a:ext cx="1535460" cy="2014744"/>
          </a:xfrm>
          <a:prstGeom prst="rect">
            <a:avLst/>
          </a:prstGeom>
        </p:spPr>
      </p:pic>
      <p:pic>
        <p:nvPicPr>
          <p:cNvPr id="21" name="Picture 9217"/>
          <p:cNvPicPr/>
          <p:nvPr/>
        </p:nvPicPr>
        <p:blipFill rotWithShape="1">
          <a:blip r:embed="rId3"/>
          <a:srcRect t="9583" r="75190" b="16110"/>
          <a:stretch/>
        </p:blipFill>
        <p:spPr>
          <a:xfrm>
            <a:off x="6692412" y="4751027"/>
            <a:ext cx="1798906" cy="1955410"/>
          </a:xfrm>
          <a:prstGeom prst="rect">
            <a:avLst/>
          </a:prstGeom>
        </p:spPr>
      </p:pic>
      <p:pic>
        <p:nvPicPr>
          <p:cNvPr id="2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22"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36199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22</a:t>
            </a:fld>
            <a:endParaRPr lang="fr-BE"/>
          </a:p>
        </p:txBody>
      </p:sp>
      <p:sp>
        <p:nvSpPr>
          <p:cNvPr id="9" name="Espace réservé du contenu 2"/>
          <p:cNvSpPr txBox="1">
            <a:spLocks/>
          </p:cNvSpPr>
          <p:nvPr/>
        </p:nvSpPr>
        <p:spPr>
          <a:xfrm>
            <a:off x="1028722" y="1610576"/>
            <a:ext cx="10515600" cy="504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sz="2000" i="1" u="sng" dirty="0" smtClean="0">
                <a:solidFill>
                  <a:schemeClr val="accent5"/>
                </a:solidFill>
              </a:rPr>
              <a:t>Décès d’un candidat</a:t>
            </a:r>
            <a:endParaRPr lang="fr-BE" sz="2000" dirty="0" smtClean="0"/>
          </a:p>
          <a:p>
            <a:pPr marL="0" lvl="1" indent="0">
              <a:buClr>
                <a:schemeClr val="accent5"/>
              </a:buClr>
              <a:buNone/>
            </a:pPr>
            <a:endParaRPr lang="fr-BE" sz="2000" dirty="0" smtClean="0"/>
          </a:p>
          <a:p>
            <a:pPr marL="342900" lvl="1" indent="-342900"/>
            <a:r>
              <a:rPr lang="fr-BE" sz="2000" dirty="0"/>
              <a:t>Si un candidat décède avant le scrutin, </a:t>
            </a:r>
            <a:r>
              <a:rPr lang="fr-BE" sz="2000" dirty="0" smtClean="0"/>
              <a:t>les </a:t>
            </a:r>
            <a:r>
              <a:rPr lang="fr-BE" sz="2000" dirty="0"/>
              <a:t>bulletins marqués uniquement en faveur de ce candidat sont considérés comme un vote en tête de </a:t>
            </a:r>
            <a:r>
              <a:rPr lang="fr-BE" sz="2000" dirty="0" smtClean="0"/>
              <a:t>liste</a:t>
            </a:r>
          </a:p>
          <a:p>
            <a:pPr marL="342900" lvl="1" indent="-342900"/>
            <a:endParaRPr lang="fr-BE" sz="2000" dirty="0"/>
          </a:p>
          <a:p>
            <a:pPr marL="342900" lvl="1" indent="-342900"/>
            <a:r>
              <a:rPr lang="fr-BE" sz="2000" dirty="0"/>
              <a:t>Si le candidat est décédé le jour du scrutin, </a:t>
            </a:r>
            <a:r>
              <a:rPr lang="fr-BE" sz="2000" dirty="0" smtClean="0"/>
              <a:t>les bulletins seront comptabilisés</a:t>
            </a:r>
            <a:endParaRPr lang="fr-BE" sz="2000" dirty="0"/>
          </a:p>
          <a:p>
            <a:pPr marL="0" lvl="1" indent="0">
              <a:buClr>
                <a:schemeClr val="accent5"/>
              </a:buClr>
              <a:buNone/>
            </a:pPr>
            <a:endParaRPr lang="fr-BE" sz="2000" dirty="0"/>
          </a:p>
          <a:p>
            <a:pPr marL="0" lvl="1" indent="0">
              <a:buNone/>
            </a:pPr>
            <a:endParaRPr lang="fr-BE" sz="20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13486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23</a:t>
            </a:fld>
            <a:endParaRPr lang="fr-BE"/>
          </a:p>
        </p:txBody>
      </p:sp>
      <p:sp>
        <p:nvSpPr>
          <p:cNvPr id="9" name="Espace réservé du contenu 2"/>
          <p:cNvSpPr txBox="1">
            <a:spLocks/>
          </p:cNvSpPr>
          <p:nvPr/>
        </p:nvSpPr>
        <p:spPr>
          <a:xfrm>
            <a:off x="1028722" y="1610576"/>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p>
          <a:p>
            <a:pPr marL="0" lvl="1" indent="0">
              <a:buNone/>
            </a:pPr>
            <a:endParaRPr lang="fr-BE" sz="1800" dirty="0" smtClean="0"/>
          </a:p>
          <a:p>
            <a:pPr marL="0" lvl="1" indent="0">
              <a:buNone/>
            </a:pPr>
            <a:r>
              <a:rPr lang="fr-BE" sz="2000" cap="small" dirty="0" smtClean="0"/>
              <a:t>Examen </a:t>
            </a:r>
            <a:r>
              <a:rPr lang="fr-BE" sz="2000" cap="small" dirty="0"/>
              <a:t>des bulletins de vote </a:t>
            </a:r>
            <a:r>
              <a:rPr lang="fr-BE" sz="2000" cap="small" dirty="0" smtClean="0"/>
              <a:t>contestés</a:t>
            </a:r>
          </a:p>
          <a:p>
            <a:pPr marL="0" lvl="1" indent="0">
              <a:buNone/>
            </a:pPr>
            <a:endParaRPr lang="fr-BE" sz="2000" dirty="0" smtClean="0"/>
          </a:p>
          <a:p>
            <a:pPr marL="285750" lvl="1" indent="-285750">
              <a:lnSpc>
                <a:spcPct val="150000"/>
              </a:lnSpc>
            </a:pPr>
            <a:r>
              <a:rPr lang="fr-BE" sz="1800" dirty="0" smtClean="0"/>
              <a:t>Les </a:t>
            </a:r>
            <a:r>
              <a:rPr lang="fr-BE" sz="1800" dirty="0"/>
              <a:t>bulletins de vote contestés doivent être </a:t>
            </a:r>
            <a:r>
              <a:rPr lang="fr-BE" sz="1800" dirty="0" smtClean="0"/>
              <a:t>examinés</a:t>
            </a:r>
            <a:endParaRPr lang="fr-BE" sz="1800" dirty="0"/>
          </a:p>
          <a:p>
            <a:pPr marL="285750" lvl="1" indent="-285750">
              <a:lnSpc>
                <a:spcPct val="150000"/>
              </a:lnSpc>
            </a:pPr>
            <a:r>
              <a:rPr lang="fr-BE" sz="1800" dirty="0"/>
              <a:t>Le bureau se prononce sur les bulletins de vote </a:t>
            </a:r>
            <a:r>
              <a:rPr lang="fr-BE" sz="1800" dirty="0" smtClean="0"/>
              <a:t>contestés</a:t>
            </a:r>
            <a:endParaRPr lang="fr-BE" sz="1800" dirty="0"/>
          </a:p>
          <a:p>
            <a:pPr marL="285750" lvl="1" indent="-285750">
              <a:lnSpc>
                <a:spcPct val="150000"/>
              </a:lnSpc>
            </a:pPr>
            <a:r>
              <a:rPr lang="fr-BE" sz="1800" dirty="0"/>
              <a:t>Les bulletins de vote contestés sont ajoutés soit aux votes d’une liste soit aux votes </a:t>
            </a:r>
            <a:r>
              <a:rPr lang="fr-BE" sz="1800" dirty="0" smtClean="0"/>
              <a:t>nuls</a:t>
            </a:r>
            <a:endParaRPr lang="fr-BE" sz="18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352344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24</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p>
          <a:p>
            <a:pPr marL="0" lvl="1" indent="0">
              <a:buNone/>
            </a:pPr>
            <a:endParaRPr lang="fr-BE" sz="1800" dirty="0" smtClean="0"/>
          </a:p>
          <a:p>
            <a:pPr marL="0" lvl="1" indent="0">
              <a:buNone/>
            </a:pPr>
            <a:r>
              <a:rPr lang="fr-BE" sz="2000" cap="small" dirty="0" smtClean="0"/>
              <a:t>Dépouillement</a:t>
            </a:r>
            <a:endParaRPr lang="fr-BE" sz="2000" dirty="0" smtClean="0"/>
          </a:p>
          <a:p>
            <a:pPr marL="0" lvl="1" indent="0">
              <a:lnSpc>
                <a:spcPct val="150000"/>
              </a:lnSpc>
              <a:buNone/>
            </a:pPr>
            <a:r>
              <a:rPr lang="fr-BE" sz="1800" dirty="0" smtClean="0"/>
              <a:t>	Les bulletins </a:t>
            </a:r>
            <a:r>
              <a:rPr lang="fr-BE" sz="1800" dirty="0"/>
              <a:t>de vote sont comptés </a:t>
            </a:r>
            <a:r>
              <a:rPr lang="fr-BE" sz="1800" dirty="0" smtClean="0"/>
              <a:t>par deux </a:t>
            </a:r>
            <a:r>
              <a:rPr lang="fr-BE" sz="1800" dirty="0"/>
              <a:t>membres du bureau par </a:t>
            </a:r>
            <a:r>
              <a:rPr lang="fr-BE" sz="1800" dirty="0" smtClean="0"/>
              <a:t>catégorie </a:t>
            </a:r>
            <a:r>
              <a:rPr lang="fr-BE" sz="1800" dirty="0"/>
              <a:t>et </a:t>
            </a:r>
            <a:r>
              <a:rPr lang="fr-BE" sz="1800" dirty="0" smtClean="0"/>
              <a:t>sous-catégorie</a:t>
            </a:r>
            <a:endParaRPr lang="fr-BE" sz="1800" dirty="0"/>
          </a:p>
          <a:p>
            <a:pPr marL="0" lvl="1" indent="0">
              <a:lnSpc>
                <a:spcPct val="150000"/>
              </a:lnSpc>
              <a:buNone/>
            </a:pPr>
            <a:r>
              <a:rPr lang="fr-BE" sz="1800" dirty="0" smtClean="0"/>
              <a:t>	Les </a:t>
            </a:r>
            <a:r>
              <a:rPr lang="fr-BE" sz="1800" dirty="0"/>
              <a:t>chiffres doivent être notés sur le tableau </a:t>
            </a:r>
            <a:r>
              <a:rPr lang="fr-BE" sz="1800" dirty="0" smtClean="0"/>
              <a:t>récapitulatif</a:t>
            </a:r>
          </a:p>
          <a:p>
            <a:pPr marL="285750" lvl="1" indent="-285750">
              <a:lnSpc>
                <a:spcPct val="150000"/>
              </a:lnSpc>
            </a:pPr>
            <a:r>
              <a:rPr lang="fr-BE" sz="1800" b="1" dirty="0" smtClean="0"/>
              <a:t>Votes blancs et nuls</a:t>
            </a:r>
          </a:p>
          <a:p>
            <a:pPr marL="0" lvl="1" indent="0">
              <a:lnSpc>
                <a:spcPct val="150000"/>
              </a:lnSpc>
              <a:buNone/>
            </a:pPr>
            <a:r>
              <a:rPr lang="fr-BE" sz="1800" u="sng" dirty="0"/>
              <a:t>Le nombre de votes blancs et nuls</a:t>
            </a:r>
            <a:r>
              <a:rPr lang="fr-BE" sz="1800" dirty="0"/>
              <a:t> est calculé et noté au </a:t>
            </a:r>
            <a:r>
              <a:rPr lang="fr-BE" sz="1800" dirty="0" smtClean="0"/>
              <a:t>procès-verbal :</a:t>
            </a:r>
            <a:endParaRPr lang="fr-BE" sz="1800" dirty="0"/>
          </a:p>
        </p:txBody>
      </p:sp>
      <p:pic>
        <p:nvPicPr>
          <p:cNvPr id="6" name="Image 5"/>
          <p:cNvPicPr>
            <a:picLocks noChangeAspect="1"/>
          </p:cNvPicPr>
          <p:nvPr/>
        </p:nvPicPr>
        <p:blipFill>
          <a:blip r:embed="rId3"/>
          <a:stretch>
            <a:fillRect/>
          </a:stretch>
        </p:blipFill>
        <p:spPr>
          <a:xfrm>
            <a:off x="2680306" y="4589716"/>
            <a:ext cx="6859524" cy="1949196"/>
          </a:xfrm>
          <a:prstGeom prst="rect">
            <a:avLst/>
          </a:prstGeom>
        </p:spPr>
      </p:pic>
      <p:cxnSp>
        <p:nvCxnSpPr>
          <p:cNvPr id="13" name="Straight Arrow Connector 9232"/>
          <p:cNvCxnSpPr/>
          <p:nvPr/>
        </p:nvCxnSpPr>
        <p:spPr>
          <a:xfrm>
            <a:off x="2680306" y="4371975"/>
            <a:ext cx="3199989" cy="1269170"/>
          </a:xfrm>
          <a:prstGeom prst="straightConnector1">
            <a:avLst/>
          </a:prstGeom>
          <a:ln w="19050">
            <a:tailEnd type="triangle"/>
          </a:ln>
          <a:effectLst>
            <a:outerShdw blurRad="50800" dist="38100" dir="13500000" algn="br"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pic>
        <p:nvPicPr>
          <p:cNvPr id="1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750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25</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p>
          <a:p>
            <a:pPr marL="285750" lvl="1" indent="-285750">
              <a:lnSpc>
                <a:spcPct val="150000"/>
              </a:lnSpc>
            </a:pPr>
            <a:r>
              <a:rPr lang="fr-BE" sz="1800" b="1" dirty="0" smtClean="0"/>
              <a:t>Nombre de votes valables</a:t>
            </a:r>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pic>
        <p:nvPicPr>
          <p:cNvPr id="6" name="Image 5"/>
          <p:cNvPicPr>
            <a:picLocks noChangeAspect="1"/>
          </p:cNvPicPr>
          <p:nvPr/>
        </p:nvPicPr>
        <p:blipFill>
          <a:blip r:embed="rId3"/>
          <a:stretch>
            <a:fillRect/>
          </a:stretch>
        </p:blipFill>
        <p:spPr>
          <a:xfrm>
            <a:off x="2335621" y="2400304"/>
            <a:ext cx="6859524" cy="1949196"/>
          </a:xfrm>
          <a:prstGeom prst="rect">
            <a:avLst/>
          </a:prstGeom>
        </p:spPr>
      </p:pic>
      <p:cxnSp>
        <p:nvCxnSpPr>
          <p:cNvPr id="13" name="Straight Arrow Connector 9232"/>
          <p:cNvCxnSpPr/>
          <p:nvPr/>
        </p:nvCxnSpPr>
        <p:spPr>
          <a:xfrm>
            <a:off x="5831058" y="4149969"/>
            <a:ext cx="2363373" cy="794825"/>
          </a:xfrm>
          <a:prstGeom prst="straightConnector1">
            <a:avLst/>
          </a:prstGeom>
          <a:ln w="19050">
            <a:tailEnd type="triangle"/>
          </a:ln>
          <a:effectLst>
            <a:outerShdw blurRad="50800" dist="38100" dir="8100000" algn="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aphicFrame>
        <p:nvGraphicFramePr>
          <p:cNvPr id="14" name="Espace réservé du contenu 1"/>
          <p:cNvGraphicFramePr>
            <a:graphicFrameLocks/>
          </p:cNvGraphicFramePr>
          <p:nvPr>
            <p:extLst>
              <p:ext uri="{D42A27DB-BD31-4B8C-83A1-F6EECF244321}">
                <p14:modId xmlns:p14="http://schemas.microsoft.com/office/powerpoint/2010/main" val="2026460626"/>
              </p:ext>
            </p:extLst>
          </p:nvPr>
        </p:nvGraphicFramePr>
        <p:xfrm>
          <a:off x="1605216" y="5008098"/>
          <a:ext cx="8320334" cy="1474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Content Placeholder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65027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26</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smtClean="0"/>
              <a:t>Le </a:t>
            </a:r>
            <a:r>
              <a:rPr lang="fr-BE" b="1" dirty="0"/>
              <a:t>dépouillement proprement </a:t>
            </a:r>
            <a:r>
              <a:rPr lang="fr-BE" b="1" dirty="0" smtClean="0"/>
              <a:t>dit</a:t>
            </a:r>
          </a:p>
          <a:p>
            <a:pPr marL="285750" lvl="1" indent="-285750">
              <a:lnSpc>
                <a:spcPct val="150000"/>
              </a:lnSpc>
            </a:pPr>
            <a:r>
              <a:rPr lang="fr-BE" sz="1800" b="1" dirty="0" smtClean="0"/>
              <a:t>Comptage par liste</a:t>
            </a:r>
          </a:p>
          <a:p>
            <a:pPr marL="0" lvl="1" indent="0">
              <a:lnSpc>
                <a:spcPct val="150000"/>
              </a:lnSpc>
              <a:buNone/>
            </a:pPr>
            <a:r>
              <a:rPr lang="fr-BE" sz="1800" dirty="0" smtClean="0"/>
              <a:t>Les </a:t>
            </a:r>
            <a:r>
              <a:rPr lang="fr-BE" sz="1800" dirty="0"/>
              <a:t>bulletins de vote sont comptés par paquet et par liste et ces nombres sont consignés au </a:t>
            </a:r>
            <a:r>
              <a:rPr lang="fr-BE" sz="1800" dirty="0" smtClean="0"/>
              <a:t>procès-verbal </a:t>
            </a:r>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graphicFrame>
        <p:nvGraphicFramePr>
          <p:cNvPr id="5" name="Tableau 4"/>
          <p:cNvGraphicFramePr>
            <a:graphicFrameLocks noGrp="1"/>
          </p:cNvGraphicFramePr>
          <p:nvPr>
            <p:extLst>
              <p:ext uri="{D42A27DB-BD31-4B8C-83A1-F6EECF244321}">
                <p14:modId xmlns:p14="http://schemas.microsoft.com/office/powerpoint/2010/main" val="3103603231"/>
              </p:ext>
            </p:extLst>
          </p:nvPr>
        </p:nvGraphicFramePr>
        <p:xfrm>
          <a:off x="1236662" y="2974046"/>
          <a:ext cx="9718675" cy="2392778"/>
        </p:xfrm>
        <a:graphic>
          <a:graphicData uri="http://schemas.openxmlformats.org/drawingml/2006/table">
            <a:tbl>
              <a:tblPr firstRow="1" firstCol="1" bandRow="1"/>
              <a:tblGrid>
                <a:gridCol w="900430">
                  <a:extLst>
                    <a:ext uri="{9D8B030D-6E8A-4147-A177-3AD203B41FA5}">
                      <a16:colId xmlns:a16="http://schemas.microsoft.com/office/drawing/2014/main" val="3881732624"/>
                    </a:ext>
                  </a:extLst>
                </a:gridCol>
                <a:gridCol w="3692525">
                  <a:extLst>
                    <a:ext uri="{9D8B030D-6E8A-4147-A177-3AD203B41FA5}">
                      <a16:colId xmlns:a16="http://schemas.microsoft.com/office/drawing/2014/main" val="1342525297"/>
                    </a:ext>
                  </a:extLst>
                </a:gridCol>
                <a:gridCol w="3692525">
                  <a:extLst>
                    <a:ext uri="{9D8B030D-6E8A-4147-A177-3AD203B41FA5}">
                      <a16:colId xmlns:a16="http://schemas.microsoft.com/office/drawing/2014/main" val="543082189"/>
                    </a:ext>
                  </a:extLst>
                </a:gridCol>
                <a:gridCol w="1433195">
                  <a:extLst>
                    <a:ext uri="{9D8B030D-6E8A-4147-A177-3AD203B41FA5}">
                      <a16:colId xmlns:a16="http://schemas.microsoft.com/office/drawing/2014/main" val="1300389575"/>
                    </a:ext>
                  </a:extLst>
                </a:gridCol>
              </a:tblGrid>
              <a:tr h="170913">
                <a:tc rowSpan="6">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Liste 1</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7145">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1°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tête de liste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962016"/>
                  </a:ext>
                </a:extLst>
              </a:tr>
              <a:tr h="170913">
                <a:tc vMerge="1">
                  <a:txBody>
                    <a:bodyPr/>
                    <a:lstStyle/>
                    <a:p>
                      <a:endParaRPr lang="fr-BE"/>
                    </a:p>
                  </a:txBody>
                  <a:tcPr/>
                </a:tc>
                <a:tc>
                  <a:txBody>
                    <a:bodyPr/>
                    <a:lstStyle/>
                    <a:p>
                      <a:pPr marL="17145">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2°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448292"/>
                  </a:ext>
                </a:extLst>
              </a:tr>
              <a:tr h="341824">
                <a:tc vMerge="1">
                  <a:txBody>
                    <a:bodyPr/>
                    <a:lstStyle/>
                    <a:p>
                      <a:endParaRPr lang="fr-BE"/>
                    </a:p>
                  </a:txBody>
                  <a:tcPr/>
                </a:tc>
                <a:tc>
                  <a:txBody>
                    <a:bodyPr/>
                    <a:lstStyle/>
                    <a:p>
                      <a:pPr marL="17145">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3°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 et d’un ou de plusieurs candidats suppléants</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818415"/>
                  </a:ext>
                </a:extLst>
              </a:tr>
              <a:tr h="170913">
                <a:tc vMerge="1">
                  <a:txBody>
                    <a:bodyPr/>
                    <a:lstStyle/>
                    <a:p>
                      <a:endParaRPr lang="fr-BE"/>
                    </a:p>
                  </a:txBody>
                  <a:tcPr/>
                </a:tc>
                <a:tc>
                  <a:txBody>
                    <a:bodyPr/>
                    <a:lstStyle/>
                    <a:p>
                      <a:pPr marL="17145">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4°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de vote marqués en faveur d’un ou plusieurs suppléants.</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336095"/>
                  </a:ext>
                </a:extLst>
              </a:tr>
              <a:tr h="170913">
                <a:tc vMerge="1">
                  <a:txBody>
                    <a:bodyPr/>
                    <a:lstStyle/>
                    <a:p>
                      <a:endParaRPr lang="fr-BE"/>
                    </a:p>
                  </a:txBody>
                  <a:tcPr/>
                </a:tc>
                <a:tc gridSpan="3">
                  <a:txBody>
                    <a:bodyPr/>
                    <a:lstStyle/>
                    <a:p>
                      <a:pPr algn="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623322541"/>
                  </a:ext>
                </a:extLst>
              </a:tr>
              <a:tr h="170913">
                <a:tc vMerge="1">
                  <a:txBody>
                    <a:bodyPr/>
                    <a:lstStyle/>
                    <a:p>
                      <a:endParaRPr lang="fr-BE"/>
                    </a:p>
                  </a:txBody>
                  <a:tcPr/>
                </a:tc>
                <a:tc gridSpan="2">
                  <a:txBody>
                    <a:bodyPr/>
                    <a:lstStyle/>
                    <a:p>
                      <a:pPr algn="r">
                        <a:lnSpc>
                          <a:spcPct val="107000"/>
                        </a:lnSpc>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Nombre total de bulletins (= chiffre électoral)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BE"/>
                    </a:p>
                  </a:txBody>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80493"/>
                  </a:ext>
                </a:extLst>
              </a:tr>
              <a:tr h="170913">
                <a:tc rowSpan="6">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Liste 2</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1°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tête de liste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5015"/>
                  </a:ext>
                </a:extLst>
              </a:tr>
              <a:tr h="170913">
                <a:tc vMerge="1">
                  <a:txBody>
                    <a:bodyPr/>
                    <a:lstStyle/>
                    <a:p>
                      <a:endParaRPr lang="fr-BE"/>
                    </a:p>
                  </a:txBody>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2°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2565"/>
                  </a:ext>
                </a:extLst>
              </a:tr>
              <a:tr h="341824">
                <a:tc vMerge="1">
                  <a:txBody>
                    <a:bodyPr/>
                    <a:lstStyle/>
                    <a:p>
                      <a:endParaRPr lang="fr-BE"/>
                    </a:p>
                  </a:txBody>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3°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 et d’un ou de plusieurs candidats suppléants</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160685"/>
                  </a:ext>
                </a:extLst>
              </a:tr>
              <a:tr h="170913">
                <a:tc vMerge="1">
                  <a:txBody>
                    <a:bodyPr/>
                    <a:lstStyle/>
                    <a:p>
                      <a:endParaRPr lang="fr-BE"/>
                    </a:p>
                  </a:txBody>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4° catégorie</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spc="-10">
                          <a:effectLst/>
                          <a:latin typeface="Arial" panose="020B0604020202020204" pitchFamily="34" charset="0"/>
                          <a:ea typeface="Times New Roman" panose="02020603050405020304" pitchFamily="18" charset="0"/>
                          <a:cs typeface="Times New Roman" panose="02020603050405020304" pitchFamily="18" charset="0"/>
                        </a:rPr>
                        <a:t>Bulletins de vote marqués en faveur d’un ou plusieurs suppléants.</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770633"/>
                  </a:ext>
                </a:extLst>
              </a:tr>
              <a:tr h="170913">
                <a:tc vMerge="1">
                  <a:txBody>
                    <a:bodyPr/>
                    <a:lstStyle/>
                    <a:p>
                      <a:endParaRPr lang="fr-BE"/>
                    </a:p>
                  </a:txBody>
                  <a:tcPr/>
                </a:tc>
                <a:tc gridSpan="3">
                  <a:txBody>
                    <a:bodyPr/>
                    <a:lstStyle/>
                    <a:p>
                      <a:pPr algn="r">
                        <a:lnSpc>
                          <a:spcPct val="107000"/>
                        </a:lnSpc>
                        <a:spcAft>
                          <a:spcPts val="0"/>
                        </a:spcAft>
                      </a:pPr>
                      <a:r>
                        <a:rPr lang="fr-FR" sz="900">
                          <a:effectLst/>
                          <a:latin typeface="Arial" panose="020B0604020202020204" pitchFamily="34" charset="0"/>
                          <a:ea typeface="Times New Roman" panose="02020603050405020304" pitchFamily="18" charset="0"/>
                          <a:cs typeface="Times New Roman" panose="02020603050405020304" pitchFamily="18" charset="0"/>
                        </a:rPr>
                        <a:t>------------------------------------</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481399730"/>
                  </a:ext>
                </a:extLst>
              </a:tr>
              <a:tr h="170913">
                <a:tc vMerge="1">
                  <a:txBody>
                    <a:bodyPr/>
                    <a:lstStyle/>
                    <a:p>
                      <a:endParaRPr lang="fr-BE"/>
                    </a:p>
                  </a:txBody>
                  <a:tcPr/>
                </a:tc>
                <a:tc gridSpan="2">
                  <a:txBody>
                    <a:bodyPr/>
                    <a:lstStyle/>
                    <a:p>
                      <a:pPr algn="r">
                        <a:lnSpc>
                          <a:spcPct val="107000"/>
                        </a:lnSpc>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Nombre total de bulletins (= chiffre électoral)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BE"/>
                    </a:p>
                  </a:txBody>
                  <a:tcPr/>
                </a:tc>
                <a:tc>
                  <a:txBody>
                    <a:bodyPr/>
                    <a:lstStyle/>
                    <a:p>
                      <a:pPr>
                        <a:lnSpc>
                          <a:spcPct val="107000"/>
                        </a:lnSpc>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622394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302490745"/>
              </p:ext>
            </p:extLst>
          </p:nvPr>
        </p:nvGraphicFramePr>
        <p:xfrm>
          <a:off x="1236662" y="6189431"/>
          <a:ext cx="9718675" cy="333838"/>
        </p:xfrm>
        <a:graphic>
          <a:graphicData uri="http://schemas.openxmlformats.org/drawingml/2006/table">
            <a:tbl>
              <a:tblPr firstRow="1" firstCol="1" bandRow="1"/>
              <a:tblGrid>
                <a:gridCol w="7496002">
                  <a:extLst>
                    <a:ext uri="{9D8B030D-6E8A-4147-A177-3AD203B41FA5}">
                      <a16:colId xmlns:a16="http://schemas.microsoft.com/office/drawing/2014/main" val="3341099122"/>
                    </a:ext>
                  </a:extLst>
                </a:gridCol>
                <a:gridCol w="2222673">
                  <a:extLst>
                    <a:ext uri="{9D8B030D-6E8A-4147-A177-3AD203B41FA5}">
                      <a16:colId xmlns:a16="http://schemas.microsoft.com/office/drawing/2014/main" val="1597024200"/>
                    </a:ext>
                  </a:extLst>
                </a:gridCol>
              </a:tblGrid>
              <a:tr h="333838">
                <a:tc>
                  <a:txBody>
                    <a:bodyPr/>
                    <a:lstStyle/>
                    <a:p>
                      <a:pPr marL="457200" algn="r">
                        <a:lnSpc>
                          <a:spcPct val="107000"/>
                        </a:lnSpc>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Total général (chiffres électoraux de toutes les listes)</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nSpc>
                          <a:spcPct val="107000"/>
                        </a:lnSpc>
                        <a:spcAft>
                          <a:spcPts val="8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392353"/>
                  </a:ext>
                </a:extLst>
              </a:tr>
            </a:tbl>
          </a:graphicData>
        </a:graphic>
      </p:graphicFrame>
      <p:sp>
        <p:nvSpPr>
          <p:cNvPr id="11" name="Rectangle 4"/>
          <p:cNvSpPr>
            <a:spLocks noChangeArrowheads="1"/>
          </p:cNvSpPr>
          <p:nvPr/>
        </p:nvSpPr>
        <p:spPr bwMode="auto">
          <a:xfrm>
            <a:off x="1155700" y="5497525"/>
            <a:ext cx="9799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Vous faites cela pour toutes les listes et vous notez ensuite le total de tous les bulletins de vote valables, qui correspond au total de tous les chiffres électoraux par liste</a:t>
            </a:r>
            <a:r>
              <a:rPr kumimoji="0" lang="fr-FR" altLang="fr-FR" sz="16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endParaRPr kumimoji="0" lang="fr-FR" altLang="fr-FR" sz="2800" b="0" i="0" u="none" strike="noStrike" cap="none" normalizeH="0" baseline="0" dirty="0" smtClean="0">
              <a:ln>
                <a:noFill/>
              </a:ln>
              <a:solidFill>
                <a:schemeClr val="tx1"/>
              </a:solidFill>
              <a:effectLst/>
            </a:endParaRPr>
          </a:p>
        </p:txBody>
      </p:sp>
      <p:pic>
        <p:nvPicPr>
          <p:cNvPr id="12"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3"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413694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27</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smtClean="0"/>
              <a:t>Contrôle</a:t>
            </a:r>
          </a:p>
          <a:p>
            <a:pPr marL="0" lvl="1" indent="0">
              <a:lnSpc>
                <a:spcPct val="150000"/>
              </a:lnSpc>
              <a:buNone/>
            </a:pPr>
            <a:endParaRPr lang="fr-BE" sz="1800" b="1" dirty="0" smtClean="0"/>
          </a:p>
          <a:p>
            <a:pPr marL="0" lvl="1" indent="0">
              <a:lnSpc>
                <a:spcPct val="150000"/>
              </a:lnSpc>
              <a:buNone/>
            </a:pPr>
            <a:r>
              <a:rPr lang="fr-BE" sz="1800" dirty="0" smtClean="0"/>
              <a:t>Les </a:t>
            </a:r>
            <a:r>
              <a:rPr lang="fr-BE" sz="1800" dirty="0"/>
              <a:t>bulletins de vote sont comptés par paquet et par liste et ces nombres sont consignés au </a:t>
            </a:r>
            <a:r>
              <a:rPr lang="fr-BE" sz="1800" dirty="0" smtClean="0"/>
              <a:t>procès-verbal :</a:t>
            </a:r>
          </a:p>
          <a:p>
            <a:pPr marL="0" lvl="1" indent="0">
              <a:lnSpc>
                <a:spcPct val="150000"/>
              </a:lnSpc>
              <a:buNone/>
            </a:pPr>
            <a:endParaRPr lang="fr-BE" sz="1800" dirty="0" smtClean="0"/>
          </a:p>
          <a:p>
            <a:pPr marL="0" lvl="1" indent="0">
              <a:lnSpc>
                <a:spcPct val="150000"/>
              </a:lnSpc>
              <a:buNone/>
            </a:pPr>
            <a:r>
              <a:rPr lang="fr-BE" sz="1800" dirty="0"/>
              <a:t>Si le résultat n’est pas exact, il faut revérifier les calculs et </a:t>
            </a:r>
            <a:r>
              <a:rPr lang="fr-BE" sz="1800" dirty="0" smtClean="0"/>
              <a:t>transcriptions</a:t>
            </a:r>
            <a:endParaRPr lang="fr-BE" sz="18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421050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28</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dirty="0" smtClean="0"/>
              <a:t>Les </a:t>
            </a:r>
            <a:r>
              <a:rPr lang="fr-BE" sz="1800" dirty="0"/>
              <a:t>sous-totaux par liste sont reportés dans le tableau récapitulatif qui accompagne le </a:t>
            </a:r>
            <a:r>
              <a:rPr lang="fr-BE" sz="1800" dirty="0" smtClean="0"/>
              <a:t>procès-verbal :</a:t>
            </a:r>
          </a:p>
          <a:p>
            <a:pPr marL="285750" lvl="1" indent="-285750">
              <a:lnSpc>
                <a:spcPct val="150000"/>
              </a:lnSpc>
            </a:pPr>
            <a:endParaRPr lang="fr-BE" sz="1800" dirty="0" smtClean="0"/>
          </a:p>
          <a:p>
            <a:pPr marL="285750" lvl="1" indent="-285750">
              <a:lnSpc>
                <a:spcPct val="150000"/>
              </a:lnSpc>
            </a:pPr>
            <a:endParaRPr lang="fr-BE" sz="1800" dirty="0" smtClean="0"/>
          </a:p>
          <a:p>
            <a:pPr marL="285750" lvl="1" indent="-285750">
              <a:lnSpc>
                <a:spcPct val="150000"/>
              </a:lnSpc>
            </a:pPr>
            <a:endParaRPr lang="fr-BE" sz="1800" dirty="0" smtClean="0"/>
          </a:p>
          <a:p>
            <a:pPr marL="285750" lvl="1" indent="-285750">
              <a:lnSpc>
                <a:spcPct val="150000"/>
              </a:lnSpc>
            </a:pPr>
            <a:endParaRPr lang="fr-BE" sz="1800" dirty="0"/>
          </a:p>
          <a:p>
            <a:pPr marL="285750" lvl="1" indent="-285750">
              <a:lnSpc>
                <a:spcPct val="150000"/>
              </a:lnSpc>
            </a:pPr>
            <a:endParaRPr lang="fr-BE" sz="1800" dirty="0" smtClean="0"/>
          </a:p>
          <a:p>
            <a:pPr marL="285750" lvl="1" indent="-285750">
              <a:lnSpc>
                <a:spcPct val="150000"/>
              </a:lnSpc>
            </a:pPr>
            <a:endParaRPr lang="fr-BE" sz="1800" dirty="0"/>
          </a:p>
          <a:p>
            <a:pPr marL="285750" lvl="1" indent="-285750">
              <a:lnSpc>
                <a:spcPct val="150000"/>
              </a:lnSpc>
            </a:pPr>
            <a:r>
              <a:rPr lang="fr-BE" sz="1800" dirty="0"/>
              <a:t>Vous devez faire cela pour toutes les </a:t>
            </a:r>
            <a:r>
              <a:rPr lang="fr-BE" sz="1800" dirty="0" smtClean="0"/>
              <a:t>listes</a:t>
            </a:r>
            <a:endParaRPr lang="fr-BE" sz="1800" dirty="0"/>
          </a:p>
          <a:p>
            <a:pPr marL="0" lvl="1" indent="0">
              <a:lnSpc>
                <a:spcPct val="150000"/>
              </a:lnSpc>
              <a:buNone/>
            </a:pPr>
            <a:endParaRPr lang="fr-BE" sz="1800" dirty="0"/>
          </a:p>
        </p:txBody>
      </p:sp>
      <p:graphicFrame>
        <p:nvGraphicFramePr>
          <p:cNvPr id="3" name="Tableau 2"/>
          <p:cNvGraphicFramePr>
            <a:graphicFrameLocks noGrp="1"/>
          </p:cNvGraphicFramePr>
          <p:nvPr>
            <p:extLst>
              <p:ext uri="{D42A27DB-BD31-4B8C-83A1-F6EECF244321}">
                <p14:modId xmlns:p14="http://schemas.microsoft.com/office/powerpoint/2010/main" val="415768002"/>
              </p:ext>
            </p:extLst>
          </p:nvPr>
        </p:nvGraphicFramePr>
        <p:xfrm>
          <a:off x="1155700" y="2549586"/>
          <a:ext cx="10388622" cy="1968819"/>
        </p:xfrm>
        <a:graphic>
          <a:graphicData uri="http://schemas.openxmlformats.org/drawingml/2006/table">
            <a:tbl>
              <a:tblPr firstRow="1" firstCol="1" bandRow="1"/>
              <a:tblGrid>
                <a:gridCol w="2597665">
                  <a:extLst>
                    <a:ext uri="{9D8B030D-6E8A-4147-A177-3AD203B41FA5}">
                      <a16:colId xmlns:a16="http://schemas.microsoft.com/office/drawing/2014/main" val="3051997181"/>
                    </a:ext>
                  </a:extLst>
                </a:gridCol>
                <a:gridCol w="2596646">
                  <a:extLst>
                    <a:ext uri="{9D8B030D-6E8A-4147-A177-3AD203B41FA5}">
                      <a16:colId xmlns:a16="http://schemas.microsoft.com/office/drawing/2014/main" val="2021185180"/>
                    </a:ext>
                  </a:extLst>
                </a:gridCol>
                <a:gridCol w="2596646">
                  <a:extLst>
                    <a:ext uri="{9D8B030D-6E8A-4147-A177-3AD203B41FA5}">
                      <a16:colId xmlns:a16="http://schemas.microsoft.com/office/drawing/2014/main" val="4086312660"/>
                    </a:ext>
                  </a:extLst>
                </a:gridCol>
                <a:gridCol w="2597665">
                  <a:extLst>
                    <a:ext uri="{9D8B030D-6E8A-4147-A177-3AD203B41FA5}">
                      <a16:colId xmlns:a16="http://schemas.microsoft.com/office/drawing/2014/main" val="1606260157"/>
                    </a:ext>
                  </a:extLst>
                </a:gridCol>
              </a:tblGrid>
              <a:tr h="249885">
                <a:tc gridSpan="4">
                  <a:txBody>
                    <a:bodyPr/>
                    <a:lstStyle/>
                    <a:p>
                      <a:pPr algn="ctr">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Liste 1</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887777395"/>
                  </a:ext>
                </a:extLst>
              </a:tr>
              <a:tr h="907366">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1° catégorie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Bulletins marqués en tête de liste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2° catégorie</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3° catégorie</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Bulletins marqués en faveur d’un ou de plusieurs candidats titulaires et d’un ou de plusieurs candidats suppléants</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4° catégorie</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Bulletins de vote marqués en faveur d’un ou plusieurs suppléants.</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3357133"/>
                  </a:ext>
                </a:extLst>
              </a:tr>
              <a:tr h="202892">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Nombre: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Nombre: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Nombre: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Nombre:</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1303055"/>
                  </a:ext>
                </a:extLst>
              </a:tr>
              <a:tr h="202892">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0117128"/>
                  </a:ext>
                </a:extLst>
              </a:tr>
              <a:tr h="202892">
                <a:tc gridSpan="4">
                  <a:txBody>
                    <a:bodyPr/>
                    <a:lstStyle/>
                    <a:p>
                      <a:pPr algn="ctr">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Chiffre électoral (1° + 2° + 3° + 4°)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529670586"/>
                  </a:ext>
                </a:extLst>
              </a:tr>
              <a:tr h="202892">
                <a:tc>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200"/>
                        </a:lnSpc>
                        <a:spcAft>
                          <a:spcPts val="800"/>
                        </a:spcAft>
                        <a:tabLst>
                          <a:tab pos="-457200" algn="l"/>
                        </a:tabLst>
                      </a:pPr>
                      <a:r>
                        <a:rPr lang="fr-FR" sz="1100" spc="-1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BE"/>
                    </a:p>
                  </a:txBody>
                  <a:tcPr/>
                </a:tc>
                <a:tc>
                  <a:txBody>
                    <a:bodyPr/>
                    <a:lstStyle/>
                    <a:p>
                      <a:pPr algn="just">
                        <a:lnSpc>
                          <a:spcPts val="1200"/>
                        </a:lnSpc>
                        <a:spcAft>
                          <a:spcPts val="800"/>
                        </a:spcAft>
                        <a:tabLst>
                          <a:tab pos="-457200" algn="l"/>
                        </a:tabLst>
                      </a:pPr>
                      <a:r>
                        <a:rPr lang="fr-FR" sz="1100" spc="-1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3895059"/>
                  </a:ext>
                </a:extLst>
              </a:tr>
            </a:tbl>
          </a:graphicData>
        </a:graphic>
      </p:graphicFrame>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40163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29</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smtClean="0"/>
              <a:t>Recensement </a:t>
            </a:r>
            <a:r>
              <a:rPr lang="fr-BE" sz="1800" b="1" dirty="0"/>
              <a:t>des votes </a:t>
            </a:r>
            <a:r>
              <a:rPr lang="fr-BE" sz="1800" b="1" dirty="0" smtClean="0"/>
              <a:t>nominatifs (candidats titulaires et suppléants)</a:t>
            </a:r>
            <a:endParaRPr lang="fr-BE" sz="1800" dirty="0"/>
          </a:p>
          <a:p>
            <a:pPr marL="0" lvl="1" indent="0">
              <a:lnSpc>
                <a:spcPct val="150000"/>
              </a:lnSpc>
              <a:buNone/>
            </a:pPr>
            <a:endParaRPr lang="fr-BE" sz="1800" dirty="0" smtClean="0"/>
          </a:p>
          <a:p>
            <a:pPr marL="0" lvl="1" indent="0">
              <a:lnSpc>
                <a:spcPct val="150000"/>
              </a:lnSpc>
              <a:buNone/>
            </a:pPr>
            <a:r>
              <a:rPr lang="fr-BE" sz="1800" dirty="0" smtClean="0"/>
              <a:t>Reprendre </a:t>
            </a:r>
            <a:r>
              <a:rPr lang="fr-BE" sz="1800" dirty="0" smtClean="0"/>
              <a:t>successivement </a:t>
            </a:r>
            <a:r>
              <a:rPr lang="fr-BE" sz="1800" dirty="0"/>
              <a:t>le deuxième, le troisième et le quatrième paquet de cette </a:t>
            </a:r>
            <a:r>
              <a:rPr lang="fr-BE" sz="1800" dirty="0" smtClean="0"/>
              <a:t>liste</a:t>
            </a:r>
            <a:endParaRPr lang="fr-BE" sz="1800" dirty="0"/>
          </a:p>
          <a:p>
            <a:pPr marL="0" lvl="1" indent="0">
              <a:lnSpc>
                <a:spcPct val="150000"/>
              </a:lnSpc>
              <a:buNone/>
            </a:pPr>
            <a:endParaRPr lang="fr-BE" sz="1800" dirty="0" smtClean="0"/>
          </a:p>
          <a:p>
            <a:pPr marL="0" lvl="1" indent="0">
              <a:lnSpc>
                <a:spcPct val="150000"/>
              </a:lnSpc>
              <a:buNone/>
            </a:pPr>
            <a:r>
              <a:rPr lang="fr-BE" sz="1800" dirty="0" smtClean="0"/>
              <a:t>Chaque </a:t>
            </a:r>
            <a:r>
              <a:rPr lang="fr-BE" sz="1800" dirty="0"/>
              <a:t>bulletin doit être lu afin que les pointages soient effectués avec </a:t>
            </a:r>
            <a:r>
              <a:rPr lang="fr-BE" sz="1800" dirty="0" smtClean="0"/>
              <a:t>précision</a:t>
            </a:r>
          </a:p>
          <a:p>
            <a:pPr marL="0" lvl="1" indent="0">
              <a:lnSpc>
                <a:spcPct val="150000"/>
              </a:lnSpc>
              <a:buNone/>
            </a:pPr>
            <a:endParaRPr lang="fr-BE" sz="1800" dirty="0" smtClean="0"/>
          </a:p>
          <a:p>
            <a:pPr marL="0" lvl="1" indent="0">
              <a:lnSpc>
                <a:spcPct val="150000"/>
              </a:lnSpc>
              <a:buNone/>
            </a:pPr>
            <a:endParaRPr lang="fr-BE" sz="1800" dirty="0"/>
          </a:p>
          <a:p>
            <a:pPr marL="0" lvl="1" indent="0">
              <a:lnSpc>
                <a:spcPct val="150000"/>
              </a:lnSpc>
              <a:buNone/>
            </a:pPr>
            <a:endParaRPr lang="fr-BE" sz="1800" dirty="0"/>
          </a:p>
        </p:txBody>
      </p:sp>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233143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6" y="1610575"/>
            <a:ext cx="12129494" cy="5247425"/>
          </a:xfrm>
        </p:spPr>
        <p:txBody>
          <a:bodyPr>
            <a:normAutofit/>
          </a:bodyPr>
          <a:lstStyle/>
          <a:p>
            <a:pPr marL="0" indent="0">
              <a:lnSpc>
                <a:spcPct val="150000"/>
              </a:lnSpc>
              <a:buNone/>
            </a:pPr>
            <a:r>
              <a:rPr lang="fr-BE" sz="2400" b="1" dirty="0" smtClean="0"/>
              <a:t>Généralités</a:t>
            </a:r>
          </a:p>
          <a:p>
            <a:pPr lvl="1">
              <a:lnSpc>
                <a:spcPct val="150000"/>
              </a:lnSpc>
              <a:buFont typeface="Wingdings" panose="05000000000000000000" pitchFamily="2" charset="2"/>
              <a:buChar char="§"/>
            </a:pPr>
            <a:r>
              <a:rPr lang="fr-BE" sz="2000" dirty="0" smtClean="0"/>
              <a:t>Les </a:t>
            </a:r>
            <a:r>
              <a:rPr lang="fr-BE" sz="2000" dirty="0"/>
              <a:t>bulletins blancs pour l’élections de la </a:t>
            </a:r>
            <a:r>
              <a:rPr lang="fr-BE" sz="2000" dirty="0" smtClean="0"/>
              <a:t>Chambre </a:t>
            </a:r>
            <a:r>
              <a:rPr lang="fr-BE" sz="2000" dirty="0"/>
              <a:t>sont dépouillés dans le bureau de dépouillement </a:t>
            </a:r>
            <a:r>
              <a:rPr lang="fr-BE" sz="2000" dirty="0" smtClean="0"/>
              <a:t>A</a:t>
            </a:r>
          </a:p>
          <a:p>
            <a:pPr lvl="1">
              <a:lnSpc>
                <a:spcPct val="150000"/>
              </a:lnSpc>
              <a:buFont typeface="Wingdings" panose="05000000000000000000" pitchFamily="2" charset="2"/>
              <a:buChar char="§"/>
            </a:pPr>
            <a:r>
              <a:rPr lang="fr-BE" sz="2000" dirty="0" smtClean="0"/>
              <a:t>Les </a:t>
            </a:r>
            <a:r>
              <a:rPr lang="fr-BE" sz="2000" dirty="0"/>
              <a:t>bulletins roses pour l’élections du Parlement wallon sont comptés dans le  bureau de dépouillement </a:t>
            </a:r>
            <a:r>
              <a:rPr lang="fr-BE" sz="2000" dirty="0" smtClean="0"/>
              <a:t>B</a:t>
            </a:r>
          </a:p>
          <a:p>
            <a:pPr lvl="1">
              <a:lnSpc>
                <a:spcPct val="150000"/>
              </a:lnSpc>
              <a:buFont typeface="Wingdings" panose="05000000000000000000" pitchFamily="2" charset="2"/>
              <a:buChar char="§"/>
            </a:pPr>
            <a:r>
              <a:rPr lang="fr-BE" sz="2000" dirty="0" smtClean="0"/>
              <a:t>Les </a:t>
            </a:r>
            <a:r>
              <a:rPr lang="fr-BE" sz="2000" dirty="0"/>
              <a:t>bulletins bleus pour l’élections du Parlement </a:t>
            </a:r>
            <a:r>
              <a:rPr lang="fr-BE" sz="2000" dirty="0" smtClean="0"/>
              <a:t>européen </a:t>
            </a:r>
            <a:r>
              <a:rPr lang="fr-BE" sz="2000" dirty="0"/>
              <a:t>sont comptés dans le  bureau de dépouillement </a:t>
            </a:r>
            <a:r>
              <a:rPr lang="fr-BE" sz="2000" dirty="0" smtClean="0"/>
              <a:t>C</a:t>
            </a:r>
            <a:endParaRPr lang="fr-BE" sz="2000" dirty="0"/>
          </a:p>
          <a:p>
            <a:pPr>
              <a:lnSpc>
                <a:spcPct val="150000"/>
              </a:lnSpc>
            </a:pPr>
            <a:r>
              <a:rPr lang="fr-BE" sz="2400" dirty="0"/>
              <a:t>Le président du bureau principaux de cantons A, B et C  détermine les bureaux de vote qui seront dépouillés par chaque bureau de </a:t>
            </a:r>
            <a:r>
              <a:rPr lang="fr-BE" sz="2400" dirty="0" smtClean="0"/>
              <a:t>dépouillement</a:t>
            </a:r>
          </a:p>
          <a:p>
            <a:pPr>
              <a:lnSpc>
                <a:spcPct val="150000"/>
              </a:lnSpc>
            </a:pPr>
            <a:r>
              <a:rPr lang="fr-BE" sz="2400" dirty="0" smtClean="0"/>
              <a:t>Après </a:t>
            </a:r>
            <a:r>
              <a:rPr lang="fr-BE" sz="2400" dirty="0"/>
              <a:t>la fermeture du bureau </a:t>
            </a:r>
            <a:r>
              <a:rPr lang="fr-BE" sz="2400" dirty="0" smtClean="0"/>
              <a:t>(14h) et </a:t>
            </a:r>
            <a:r>
              <a:rPr lang="fr-BE" sz="2400" dirty="0"/>
              <a:t>l'établissement du procès-verbal, </a:t>
            </a:r>
            <a:r>
              <a:rPr lang="fr-BE" sz="2400" dirty="0" smtClean="0"/>
              <a:t>les présidents des bureaux de vote doivent </a:t>
            </a:r>
            <a:r>
              <a:rPr lang="fr-BE" sz="2400" dirty="0"/>
              <a:t>vous faire parvenir les bulletins de </a:t>
            </a:r>
            <a:r>
              <a:rPr lang="fr-BE" sz="2400" dirty="0" smtClean="0"/>
              <a:t>vote</a:t>
            </a: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a:t>
            </a:fld>
            <a:endParaRPr lang="fr-BE"/>
          </a:p>
        </p:txBody>
      </p:sp>
    </p:spTree>
    <p:extLst>
      <p:ext uri="{BB962C8B-B14F-4D97-AF65-F5344CB8AC3E}">
        <p14:creationId xmlns:p14="http://schemas.microsoft.com/office/powerpoint/2010/main" val="305876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30</a:t>
            </a:fld>
            <a:endParaRPr lang="fr-BE" dirty="0"/>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b="1" dirty="0" smtClean="0"/>
              <a:t>Recensement </a:t>
            </a:r>
            <a:r>
              <a:rPr lang="fr-BE" sz="1800" b="1" dirty="0"/>
              <a:t>des votes </a:t>
            </a:r>
            <a:r>
              <a:rPr lang="fr-BE" sz="1800" b="1" dirty="0" smtClean="0"/>
              <a:t>nominatifs (candidats titulaires et suppléants) :</a:t>
            </a:r>
            <a:endParaRPr lang="fr-BE" sz="1800" dirty="0"/>
          </a:p>
          <a:p>
            <a:pPr marL="0" lvl="1" indent="0">
              <a:lnSpc>
                <a:spcPct val="150000"/>
              </a:lnSpc>
              <a:buNone/>
            </a:pPr>
            <a:endParaRPr lang="fr-BE" sz="1800" dirty="0"/>
          </a:p>
        </p:txBody>
      </p:sp>
      <p:graphicFrame>
        <p:nvGraphicFramePr>
          <p:cNvPr id="3" name="Tableau 2"/>
          <p:cNvGraphicFramePr>
            <a:graphicFrameLocks noGrp="1"/>
          </p:cNvGraphicFramePr>
          <p:nvPr>
            <p:extLst>
              <p:ext uri="{D42A27DB-BD31-4B8C-83A1-F6EECF244321}">
                <p14:modId xmlns:p14="http://schemas.microsoft.com/office/powerpoint/2010/main" val="1654304615"/>
              </p:ext>
            </p:extLst>
          </p:nvPr>
        </p:nvGraphicFramePr>
        <p:xfrm>
          <a:off x="95251" y="2020297"/>
          <a:ext cx="6769700" cy="4186746"/>
        </p:xfrm>
        <a:graphic>
          <a:graphicData uri="http://schemas.openxmlformats.org/drawingml/2006/table">
            <a:tbl>
              <a:tblPr/>
              <a:tblGrid>
                <a:gridCol w="1807863">
                  <a:extLst>
                    <a:ext uri="{9D8B030D-6E8A-4147-A177-3AD203B41FA5}">
                      <a16:colId xmlns:a16="http://schemas.microsoft.com/office/drawing/2014/main" val="2807941447"/>
                    </a:ext>
                  </a:extLst>
                </a:gridCol>
                <a:gridCol w="484972">
                  <a:extLst>
                    <a:ext uri="{9D8B030D-6E8A-4147-A177-3AD203B41FA5}">
                      <a16:colId xmlns:a16="http://schemas.microsoft.com/office/drawing/2014/main" val="807485067"/>
                    </a:ext>
                  </a:extLst>
                </a:gridCol>
                <a:gridCol w="473165">
                  <a:extLst>
                    <a:ext uri="{9D8B030D-6E8A-4147-A177-3AD203B41FA5}">
                      <a16:colId xmlns:a16="http://schemas.microsoft.com/office/drawing/2014/main" val="3506189585"/>
                    </a:ext>
                  </a:extLst>
                </a:gridCol>
                <a:gridCol w="495004">
                  <a:extLst>
                    <a:ext uri="{9D8B030D-6E8A-4147-A177-3AD203B41FA5}">
                      <a16:colId xmlns:a16="http://schemas.microsoft.com/office/drawing/2014/main" val="4031511161"/>
                    </a:ext>
                  </a:extLst>
                </a:gridCol>
                <a:gridCol w="611474">
                  <a:extLst>
                    <a:ext uri="{9D8B030D-6E8A-4147-A177-3AD203B41FA5}">
                      <a16:colId xmlns:a16="http://schemas.microsoft.com/office/drawing/2014/main" val="3906492081"/>
                    </a:ext>
                  </a:extLst>
                </a:gridCol>
                <a:gridCol w="676989">
                  <a:extLst>
                    <a:ext uri="{9D8B030D-6E8A-4147-A177-3AD203B41FA5}">
                      <a16:colId xmlns:a16="http://schemas.microsoft.com/office/drawing/2014/main" val="1472679277"/>
                    </a:ext>
                  </a:extLst>
                </a:gridCol>
                <a:gridCol w="764343">
                  <a:extLst>
                    <a:ext uri="{9D8B030D-6E8A-4147-A177-3AD203B41FA5}">
                      <a16:colId xmlns:a16="http://schemas.microsoft.com/office/drawing/2014/main" val="1347710951"/>
                    </a:ext>
                  </a:extLst>
                </a:gridCol>
                <a:gridCol w="647871">
                  <a:extLst>
                    <a:ext uri="{9D8B030D-6E8A-4147-A177-3AD203B41FA5}">
                      <a16:colId xmlns:a16="http://schemas.microsoft.com/office/drawing/2014/main" val="911372222"/>
                    </a:ext>
                  </a:extLst>
                </a:gridCol>
                <a:gridCol w="808019">
                  <a:extLst>
                    <a:ext uri="{9D8B030D-6E8A-4147-A177-3AD203B41FA5}">
                      <a16:colId xmlns:a16="http://schemas.microsoft.com/office/drawing/2014/main" val="3834571264"/>
                    </a:ext>
                  </a:extLst>
                </a:gridCol>
              </a:tblGrid>
              <a:tr h="272360">
                <a:tc rowSpan="2">
                  <a:txBody>
                    <a:bodyPr/>
                    <a:lstStyle/>
                    <a:p>
                      <a:pPr marR="208915" algn="ctr">
                        <a:lnSpc>
                          <a:spcPct val="107000"/>
                        </a:lnSpc>
                        <a:spcAft>
                          <a:spcPts val="800"/>
                        </a:spcAft>
                      </a:pPr>
                      <a:r>
                        <a:rPr lang="fr-FR" sz="1200" b="1" spc="-10" dirty="0">
                          <a:effectLst/>
                          <a:latin typeface="Calibri" panose="020F0502020204030204" pitchFamily="34" charset="0"/>
                          <a:ea typeface="Times New Roman" panose="02020603050405020304" pitchFamily="18" charset="0"/>
                          <a:cs typeface="Calibri" panose="020F0502020204030204" pitchFamily="34" charset="0"/>
                        </a:rPr>
                        <a:t>Nom des candidats</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8">
                  <a:txBody>
                    <a:bodyPr/>
                    <a:lstStyle/>
                    <a:p>
                      <a:pPr marR="208915" algn="ctr">
                        <a:lnSpc>
                          <a:spcPct val="107000"/>
                        </a:lnSpc>
                        <a:spcAft>
                          <a:spcPts val="800"/>
                        </a:spcAft>
                      </a:pPr>
                      <a:r>
                        <a:rPr lang="fr-FR" sz="1200" b="1" dirty="0">
                          <a:effectLst/>
                          <a:latin typeface="Calibri" panose="020F0502020204030204" pitchFamily="34" charset="0"/>
                          <a:ea typeface="Times New Roman" panose="02020603050405020304" pitchFamily="18" charset="0"/>
                          <a:cs typeface="Calibri" panose="020F0502020204030204" pitchFamily="34" charset="0"/>
                        </a:rPr>
                        <a:t>Tableau pour le dépouillement des suffrages nominatifs en faveur des candidats dont les noms figurent dans la première colonne</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3101353017"/>
                  </a:ext>
                </a:extLst>
              </a:tr>
              <a:tr h="121992">
                <a:tc vMerge="1">
                  <a:txBody>
                    <a:bodyPr/>
                    <a:lstStyle/>
                    <a:p>
                      <a:endParaRPr lang="fr-BE"/>
                    </a:p>
                  </a:txBody>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20</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dirty="0">
                          <a:effectLst/>
                          <a:latin typeface="Calibri" panose="020F0502020204030204" pitchFamily="34" charset="0"/>
                          <a:ea typeface="Times New Roman" panose="02020603050405020304" pitchFamily="18" charset="0"/>
                          <a:cs typeface="Calibri" panose="020F0502020204030204" pitchFamily="34" charset="0"/>
                        </a:rPr>
                        <a:t>40</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60</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80</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100</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120</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a:effectLst/>
                          <a:latin typeface="Calibri" panose="020F0502020204030204" pitchFamily="34" charset="0"/>
                          <a:ea typeface="Times New Roman" panose="02020603050405020304" pitchFamily="18" charset="0"/>
                          <a:cs typeface="Calibri" panose="020F0502020204030204" pitchFamily="34" charset="0"/>
                        </a:rPr>
                        <a:t>etc. </a:t>
                      </a:r>
                      <a:endParaRPr lang="fr-B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8915" algn="ctr">
                        <a:lnSpc>
                          <a:spcPct val="107000"/>
                        </a:lnSpc>
                        <a:spcAft>
                          <a:spcPts val="800"/>
                        </a:spcAft>
                      </a:pPr>
                      <a:r>
                        <a:rPr lang="fr-FR" sz="1100" spc="-10" dirty="0">
                          <a:effectLst/>
                          <a:latin typeface="Calibri" panose="020F0502020204030204" pitchFamily="34" charset="0"/>
                          <a:ea typeface="Times New Roman" panose="02020603050405020304" pitchFamily="18" charset="0"/>
                          <a:cs typeface="Calibri" panose="020F0502020204030204" pitchFamily="34" charset="0"/>
                        </a:rPr>
                        <a:t>Totaux</a:t>
                      </a:r>
                      <a:endParaRPr lang="fr-B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86308"/>
                  </a:ext>
                </a:extLst>
              </a:tr>
              <a:tr h="1281011">
                <a:tc>
                  <a:txBody>
                    <a:bodyPr/>
                    <a:lstStyle/>
                    <a:p>
                      <a:pPr marR="209550" algn="just">
                        <a:lnSpc>
                          <a:spcPct val="107000"/>
                        </a:lnSpc>
                        <a:spcBef>
                          <a:spcPts val="450"/>
                        </a:spcBef>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Liste </a:t>
                      </a:r>
                      <a:r>
                        <a:rPr lang="fr-FR" sz="1050" b="1" spc="-10" dirty="0" smtClean="0">
                          <a:effectLst/>
                          <a:latin typeface="Calibri" panose="020F0502020204030204" pitchFamily="34" charset="0"/>
                          <a:ea typeface="Times New Roman" panose="02020603050405020304" pitchFamily="18" charset="0"/>
                          <a:cs typeface="Calibri" panose="020F0502020204030204" pitchFamily="34" charset="0"/>
                        </a:rPr>
                        <a:t>1</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050" b="1" u="sng" dirty="0" smtClean="0">
                          <a:effectLst/>
                          <a:latin typeface="Calibri" panose="020F0502020204030204" pitchFamily="34" charset="0"/>
                          <a:ea typeface="Times New Roman" panose="02020603050405020304" pitchFamily="18" charset="0"/>
                          <a:cs typeface="Times New Roman" panose="02020603050405020304" pitchFamily="18" charset="0"/>
                        </a:rPr>
                        <a:t>Titulaires</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Colin Yves</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err="1">
                          <a:effectLst/>
                          <a:latin typeface="Calibri" panose="020F0502020204030204" pitchFamily="34" charset="0"/>
                          <a:ea typeface="Times New Roman" panose="02020603050405020304" pitchFamily="18" charset="0"/>
                          <a:cs typeface="Calibri" panose="020F0502020204030204" pitchFamily="34" charset="0"/>
                        </a:rPr>
                        <a:t>Uyterelst</a:t>
                      </a: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 Anne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Nelson Jacques</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err="1">
                          <a:effectLst/>
                          <a:latin typeface="Calibri" panose="020F0502020204030204" pitchFamily="34" charset="0"/>
                          <a:ea typeface="Times New Roman" panose="02020603050405020304" pitchFamily="18" charset="0"/>
                          <a:cs typeface="Calibri" panose="020F0502020204030204" pitchFamily="34" charset="0"/>
                        </a:rPr>
                        <a:t>Delval</a:t>
                      </a: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 Yvette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990"/>
                        </a:spcAft>
                      </a:pPr>
                      <a:r>
                        <a:rPr lang="fr-FR" sz="1050" b="1" spc="-10" dirty="0" err="1">
                          <a:effectLst/>
                          <a:latin typeface="Calibri" panose="020F0502020204030204" pitchFamily="34" charset="0"/>
                          <a:ea typeface="Times New Roman" panose="02020603050405020304" pitchFamily="18" charset="0"/>
                          <a:cs typeface="Calibri" panose="020F0502020204030204" pitchFamily="34" charset="0"/>
                        </a:rPr>
                        <a:t>Geirts</a:t>
                      </a: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 Julien</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2664"/>
                  </a:ext>
                </a:extLst>
              </a:tr>
              <a:tr h="1281011">
                <a:tc>
                  <a:txBody>
                    <a:bodyPr/>
                    <a:lstStyle/>
                    <a:p>
                      <a:pPr>
                        <a:lnSpc>
                          <a:spcPct val="107000"/>
                        </a:lnSpc>
                        <a:spcAft>
                          <a:spcPts val="800"/>
                        </a:spcAft>
                      </a:pPr>
                      <a:r>
                        <a:rPr lang="fr-FR" sz="1050" b="1" u="sng" dirty="0">
                          <a:effectLst/>
                          <a:latin typeface="Calibri" panose="020F0502020204030204" pitchFamily="34" charset="0"/>
                          <a:ea typeface="Times New Roman" panose="02020603050405020304" pitchFamily="18" charset="0"/>
                          <a:cs typeface="Times New Roman" panose="02020603050405020304" pitchFamily="18" charset="0"/>
                        </a:rPr>
                        <a:t>Suppléants</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Boulet Annie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Adam Thierry</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Rogge Marie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err="1">
                          <a:effectLst/>
                          <a:latin typeface="Calibri" panose="020F0502020204030204" pitchFamily="34" charset="0"/>
                          <a:ea typeface="Times New Roman" panose="02020603050405020304" pitchFamily="18" charset="0"/>
                          <a:cs typeface="Calibri" panose="020F0502020204030204" pitchFamily="34" charset="0"/>
                        </a:rPr>
                        <a:t>Xhoffer</a:t>
                      </a: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 Philippe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800"/>
                        </a:spcAft>
                      </a:pPr>
                      <a:r>
                        <a:rPr lang="fr-FR" sz="1050" b="1" spc="-10" dirty="0" err="1">
                          <a:effectLst/>
                          <a:latin typeface="Calibri" panose="020F0502020204030204" pitchFamily="34" charset="0"/>
                          <a:ea typeface="Times New Roman" panose="02020603050405020304" pitchFamily="18" charset="0"/>
                          <a:cs typeface="Calibri" panose="020F0502020204030204" pitchFamily="34" charset="0"/>
                        </a:rPr>
                        <a:t>Tilquin</a:t>
                      </a: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 Emilie</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marR="209550" algn="just">
                        <a:lnSpc>
                          <a:spcPct val="107000"/>
                        </a:lnSpc>
                        <a:spcAft>
                          <a:spcPts val="990"/>
                        </a:spcAft>
                      </a:pPr>
                      <a:r>
                        <a:rPr lang="fr-FR" sz="1050" b="1" spc="-10" dirty="0">
                          <a:effectLst/>
                          <a:latin typeface="Calibri" panose="020F0502020204030204" pitchFamily="34" charset="0"/>
                          <a:ea typeface="Times New Roman" panose="02020603050405020304" pitchFamily="18" charset="0"/>
                          <a:cs typeface="Calibri" panose="020F0502020204030204" pitchFamily="34" charset="0"/>
                        </a:rPr>
                        <a:t>Robin </a:t>
                      </a:r>
                      <a:r>
                        <a:rPr lang="fr-FR" sz="1050" b="1" spc="-10" dirty="0" smtClean="0">
                          <a:effectLst/>
                          <a:latin typeface="Calibri" panose="020F0502020204030204" pitchFamily="34" charset="0"/>
                          <a:ea typeface="Times New Roman" panose="02020603050405020304" pitchFamily="18" charset="0"/>
                          <a:cs typeface="Calibri" panose="020F0502020204030204" pitchFamily="34" charset="0"/>
                        </a:rPr>
                        <a:t>Ernest</a:t>
                      </a:r>
                      <a:endParaRPr lang="fr-BE"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a:effectLst/>
                          <a:latin typeface="Calibri" panose="020F0502020204030204" pitchFamily="34" charset="0"/>
                          <a:ea typeface="Times New Roman" panose="02020603050405020304" pitchFamily="18" charset="0"/>
                          <a:cs typeface="Calibri" panose="020F0502020204030204" pitchFamily="34" charset="0"/>
                        </a:rPr>
                        <a:t> </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209550" algn="just">
                        <a:lnSpc>
                          <a:spcPct val="107000"/>
                        </a:lnSpc>
                        <a:spcBef>
                          <a:spcPts val="450"/>
                        </a:spcBef>
                        <a:spcAft>
                          <a:spcPts val="990"/>
                        </a:spcAft>
                      </a:pPr>
                      <a:r>
                        <a:rPr lang="fr-FR" sz="1000" spc="-10" dirty="0">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768" marR="2976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44017836"/>
                  </a:ext>
                </a:extLst>
              </a:tr>
            </a:tbl>
          </a:graphicData>
        </a:graphic>
      </p:graphicFrame>
      <p:sp>
        <p:nvSpPr>
          <p:cNvPr id="4" name="Rectangle 3"/>
          <p:cNvSpPr/>
          <p:nvPr/>
        </p:nvSpPr>
        <p:spPr>
          <a:xfrm>
            <a:off x="6938513" y="2020297"/>
            <a:ext cx="3186562" cy="4241546"/>
          </a:xfrm>
          <a:prstGeom prst="rect">
            <a:avLst/>
          </a:prstGeom>
          <a:ln w="12700">
            <a:solidFill>
              <a:srgbClr val="B7673A"/>
            </a:solidFill>
          </a:ln>
        </p:spPr>
        <p:txBody>
          <a:bodyPr wrap="square">
            <a:spAutoFit/>
          </a:bodyPr>
          <a:lstStyle/>
          <a:p>
            <a:pPr marL="285750" lvl="0" indent="-285750">
              <a:lnSpc>
                <a:spcPct val="107000"/>
              </a:lnSpc>
              <a:spcAft>
                <a:spcPts val="0"/>
              </a:spcAft>
              <a:buClr>
                <a:schemeClr val="accent4"/>
              </a:buClr>
              <a:buFont typeface="Wingdings" panose="05000000000000000000" pitchFamily="2" charset="2"/>
              <a:buChar char="§"/>
            </a:pPr>
            <a:r>
              <a:rPr lang="fr-FR" sz="1400" dirty="0">
                <a:latin typeface="Calibri" panose="020F0502020204030204" pitchFamily="34" charset="0"/>
                <a:ea typeface="Times New Roman" panose="02020603050405020304" pitchFamily="18" charset="0"/>
                <a:cs typeface="Calibri" panose="020F0502020204030204" pitchFamily="34" charset="0"/>
              </a:rPr>
              <a:t>À chaque vote nominatif, le membre marque un trait vertical dans la colonne à l'extrême gauche portant le chiffre 20 en tête.  Au cinquième vote, les quatre premiers traits seront barrés obliquement. Lorsque vingt suffrages auront été pointés, les marques se continueront dans la colonne suivante; et ainsi de </a:t>
            </a:r>
            <a:r>
              <a:rPr lang="fr-FR" sz="1400" dirty="0" smtClean="0">
                <a:latin typeface="Calibri" panose="020F0502020204030204" pitchFamily="34" charset="0"/>
                <a:ea typeface="Times New Roman" panose="02020603050405020304" pitchFamily="18" charset="0"/>
                <a:cs typeface="Calibri" panose="020F0502020204030204" pitchFamily="34" charset="0"/>
              </a:rPr>
              <a:t>suite</a:t>
            </a:r>
            <a:endParaRPr lang="fr-FR" sz="1400"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0"/>
              </a:spcAft>
              <a:buClr>
                <a:schemeClr val="accent4"/>
              </a:buClr>
            </a:pPr>
            <a:endParaRPr lang="fr-BE" sz="1400" dirty="0">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07000"/>
              </a:lnSpc>
              <a:spcAft>
                <a:spcPts val="0"/>
              </a:spcAft>
              <a:buClr>
                <a:schemeClr val="accent4"/>
              </a:buClr>
              <a:buFont typeface="Wingdings" panose="05000000000000000000" pitchFamily="2" charset="2"/>
              <a:buChar char="§"/>
            </a:pPr>
            <a:r>
              <a:rPr lang="fr-FR" sz="1400" dirty="0">
                <a:latin typeface="Calibri" panose="020F0502020204030204" pitchFamily="34" charset="0"/>
                <a:ea typeface="Times New Roman" panose="02020603050405020304" pitchFamily="18" charset="0"/>
                <a:cs typeface="Calibri" panose="020F0502020204030204" pitchFamily="34" charset="0"/>
              </a:rPr>
              <a:t>Le membre du bureau tenant ce relevé dira à haute voix le nombre de marques déjà inscrites pour un </a:t>
            </a:r>
            <a:r>
              <a:rPr lang="fr-FR" sz="1400" dirty="0" smtClean="0">
                <a:latin typeface="Calibri" panose="020F0502020204030204" pitchFamily="34" charset="0"/>
                <a:ea typeface="Times New Roman" panose="02020603050405020304" pitchFamily="18" charset="0"/>
                <a:cs typeface="Calibri" panose="020F0502020204030204" pitchFamily="34" charset="0"/>
              </a:rPr>
              <a:t>candidat</a:t>
            </a:r>
            <a:endParaRPr lang="fr-FR" sz="1400" dirty="0">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0"/>
              </a:spcAft>
              <a:buClr>
                <a:schemeClr val="accent4"/>
              </a:buClr>
            </a:pPr>
            <a:endParaRPr lang="fr-BE" sz="1400" dirty="0">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07000"/>
              </a:lnSpc>
              <a:spcAft>
                <a:spcPts val="0"/>
              </a:spcAft>
              <a:buClr>
                <a:schemeClr val="accent4"/>
              </a:buClr>
              <a:buFont typeface="Wingdings" panose="05000000000000000000" pitchFamily="2" charset="2"/>
              <a:buChar char="§"/>
            </a:pPr>
            <a:r>
              <a:rPr lang="fr-FR" sz="1400" dirty="0">
                <a:latin typeface="Calibri" panose="020F0502020204030204" pitchFamily="34" charset="0"/>
                <a:ea typeface="Times New Roman" panose="02020603050405020304" pitchFamily="18" charset="0"/>
                <a:cs typeface="Calibri" panose="020F0502020204030204" pitchFamily="34" charset="0"/>
              </a:rPr>
              <a:t>Chaque fois qu'il change de colonne, il énonce à haute voix le nombre de la colonne </a:t>
            </a:r>
            <a:r>
              <a:rPr lang="fr-FR" sz="1400" dirty="0" smtClean="0">
                <a:latin typeface="Calibri" panose="020F0502020204030204" pitchFamily="34" charset="0"/>
                <a:ea typeface="Times New Roman" panose="02020603050405020304" pitchFamily="18" charset="0"/>
                <a:cs typeface="Calibri" panose="020F0502020204030204" pitchFamily="34" charset="0"/>
              </a:rPr>
              <a:t>terminée</a:t>
            </a:r>
            <a:endParaRPr lang="fr-BE"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kstvak 4"/>
          <p:cNvSpPr txBox="1"/>
          <p:nvPr/>
        </p:nvSpPr>
        <p:spPr>
          <a:xfrm>
            <a:off x="573011" y="6170422"/>
            <a:ext cx="5932747" cy="368490"/>
          </a:xfrm>
          <a:prstGeom prst="rect">
            <a:avLst/>
          </a:prstGeom>
          <a:noFill/>
        </p:spPr>
        <p:txBody>
          <a:bodyPr wrap="square" rtlCol="0">
            <a:spAutoFit/>
          </a:bodyPr>
          <a:lstStyle/>
          <a:p>
            <a:pPr algn="ctr"/>
            <a:r>
              <a:rPr lang="fr-BE" dirty="0">
                <a:solidFill>
                  <a:srgbClr val="FF0000"/>
                </a:solidFill>
              </a:rPr>
              <a:t>Complétez le tableau récapitulatif avec ces chiffres</a:t>
            </a:r>
            <a:endParaRPr lang="nl-BE" dirty="0">
              <a:solidFill>
                <a:srgbClr val="FF0000"/>
              </a:solidFill>
            </a:endParaRPr>
          </a:p>
        </p:txBody>
      </p:sp>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2"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134460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31</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buNone/>
            </a:pPr>
            <a:r>
              <a:rPr lang="fr-BE" sz="2000" cap="small" dirty="0" smtClean="0"/>
              <a:t>Contrôle </a:t>
            </a:r>
            <a:r>
              <a:rPr lang="fr-BE" sz="2000" cap="small" dirty="0"/>
              <a:t>du dépouillement par le président du bureau principal de </a:t>
            </a:r>
            <a:r>
              <a:rPr lang="fr-BE" sz="2000" cap="small" dirty="0" smtClean="0"/>
              <a:t>canton</a:t>
            </a:r>
          </a:p>
          <a:p>
            <a:pPr marL="285750" lvl="1" indent="-285750">
              <a:lnSpc>
                <a:spcPct val="150000"/>
              </a:lnSpc>
            </a:pPr>
            <a:r>
              <a:rPr lang="fr-BE" sz="1800" dirty="0"/>
              <a:t>Le bureau établit ensuite le double du </a:t>
            </a:r>
            <a:r>
              <a:rPr lang="fr-BE" sz="1800" dirty="0" smtClean="0"/>
              <a:t>tableau</a:t>
            </a:r>
          </a:p>
          <a:p>
            <a:pPr marL="0" lvl="1" indent="0">
              <a:lnSpc>
                <a:spcPct val="150000"/>
              </a:lnSpc>
              <a:buNone/>
            </a:pPr>
            <a:r>
              <a:rPr lang="fr-BE" sz="1800" b="1" dirty="0" smtClean="0"/>
              <a:t>Le </a:t>
            </a:r>
            <a:r>
              <a:rPr lang="fr-BE" sz="1800" b="1" dirty="0"/>
              <a:t>président avertit les membres du bureau de dépouillement qu’ils ne peuvent absolument pas quitter le local en son </a:t>
            </a:r>
            <a:r>
              <a:rPr lang="fr-BE" sz="1800" b="1" dirty="0" smtClean="0"/>
              <a:t>absence</a:t>
            </a:r>
          </a:p>
          <a:p>
            <a:pPr marL="285750" lvl="1" indent="-285750">
              <a:lnSpc>
                <a:spcPct val="150000"/>
              </a:lnSpc>
            </a:pPr>
            <a:r>
              <a:rPr lang="fr-BE" sz="1800" dirty="0"/>
              <a:t>Le président du bureau principal de canton vérifie si tous les chiffres </a:t>
            </a:r>
            <a:r>
              <a:rPr lang="fr-BE" sz="1800" dirty="0" smtClean="0"/>
              <a:t>figurent </a:t>
            </a:r>
            <a:r>
              <a:rPr lang="fr-BE" sz="1800" dirty="0"/>
              <a:t>dans ce </a:t>
            </a:r>
            <a:r>
              <a:rPr lang="fr-BE" sz="1800" dirty="0" smtClean="0"/>
              <a:t>double</a:t>
            </a:r>
          </a:p>
          <a:p>
            <a:pPr marL="285750" lvl="1" indent="-285750">
              <a:lnSpc>
                <a:spcPct val="150000"/>
              </a:lnSpc>
            </a:pPr>
            <a:r>
              <a:rPr lang="fr-BE" sz="1800" dirty="0"/>
              <a:t>Si des omissions ou des discordances sont constatées dans le tableau, le président du bureau principal de canton ne peut y apporter aucune modification, mais il en fera mention au </a:t>
            </a:r>
            <a:r>
              <a:rPr lang="fr-BE" sz="1800" dirty="0" smtClean="0"/>
              <a:t>procès-verbal</a:t>
            </a:r>
          </a:p>
          <a:p>
            <a:pPr marL="285750" lvl="1" indent="-285750">
              <a:lnSpc>
                <a:spcPct val="150000"/>
              </a:lnSpc>
            </a:pPr>
            <a:r>
              <a:rPr lang="fr-BE" sz="1800" dirty="0"/>
              <a:t>Lorsque le président du bureau principal de canton constate l'exactitude du </a:t>
            </a:r>
            <a:r>
              <a:rPr lang="fr-BE" sz="1800" dirty="0" smtClean="0"/>
              <a:t>double, </a:t>
            </a:r>
            <a:r>
              <a:rPr lang="fr-BE" sz="1800" dirty="0"/>
              <a:t>il en certifie la régularité dans le </a:t>
            </a:r>
            <a:r>
              <a:rPr lang="fr-BE" sz="1800" dirty="0" smtClean="0"/>
              <a:t>procès-verbal, et donne </a:t>
            </a:r>
            <a:r>
              <a:rPr lang="fr-BE" sz="1800" dirty="0"/>
              <a:t>récépissé du double </a:t>
            </a:r>
            <a:r>
              <a:rPr lang="fr-BE" sz="1800" dirty="0" smtClean="0"/>
              <a:t>reçu</a:t>
            </a:r>
            <a:endParaRPr lang="fr-BE" sz="1800" dirty="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301173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85107" y="6356350"/>
            <a:ext cx="2743200" cy="365125"/>
          </a:xfrm>
        </p:spPr>
        <p:txBody>
          <a:bodyPr/>
          <a:lstStyle/>
          <a:p>
            <a:fld id="{2F7BF293-AAF6-49FC-B1CF-E9CB23417874}" type="slidenum">
              <a:rPr lang="fr-BE" smtClean="0"/>
              <a:t>32</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BE" b="1" dirty="0"/>
              <a:t>Clôture des </a:t>
            </a:r>
            <a:r>
              <a:rPr lang="fr-BE" b="1" dirty="0" smtClean="0"/>
              <a:t>opérations</a:t>
            </a:r>
          </a:p>
          <a:p>
            <a:pPr marL="0" lvl="1" indent="0">
              <a:buNone/>
            </a:pPr>
            <a:endParaRPr lang="fr-BE" b="1" dirty="0" smtClean="0"/>
          </a:p>
          <a:p>
            <a:pPr marL="285750" lvl="1" indent="-285750">
              <a:lnSpc>
                <a:spcPct val="150000"/>
              </a:lnSpc>
            </a:pPr>
            <a:r>
              <a:rPr lang="fr-BE" sz="1800" dirty="0" smtClean="0"/>
              <a:t>Emballer </a:t>
            </a:r>
            <a:r>
              <a:rPr lang="fr-BE" sz="1800" dirty="0"/>
              <a:t>les différents bulletins de vote dans les </a:t>
            </a:r>
            <a:r>
              <a:rPr lang="fr-BE" sz="1800" dirty="0" smtClean="0"/>
              <a:t>enveloppes</a:t>
            </a:r>
          </a:p>
          <a:p>
            <a:pPr marL="742950" lvl="2" indent="-285750">
              <a:lnSpc>
                <a:spcPct val="150000"/>
              </a:lnSpc>
              <a:buFont typeface="Courier New" panose="02070309020205020404" pitchFamily="49" charset="0"/>
              <a:buChar char="o"/>
            </a:pPr>
            <a:r>
              <a:rPr lang="fr-BE" sz="1400" dirty="0" smtClean="0"/>
              <a:t>Le </a:t>
            </a:r>
            <a:r>
              <a:rPr lang="fr-BE" sz="1400" dirty="0"/>
              <a:t>bureau rassemble </a:t>
            </a:r>
            <a:r>
              <a:rPr lang="fr-BE" sz="1400" dirty="0" smtClean="0"/>
              <a:t>les </a:t>
            </a:r>
            <a:r>
              <a:rPr lang="fr-BE" sz="1400" dirty="0"/>
              <a:t>bulletins de vote contestés déclarés valables et les glisse dans l’enveloppe destinée à cette </a:t>
            </a:r>
            <a:r>
              <a:rPr lang="fr-BE" sz="1400" dirty="0" smtClean="0"/>
              <a:t>fin</a:t>
            </a:r>
            <a:endParaRPr lang="fr-BE" sz="1400" dirty="0"/>
          </a:p>
          <a:p>
            <a:pPr marL="742950" lvl="2" indent="-285750">
              <a:lnSpc>
                <a:spcPct val="150000"/>
              </a:lnSpc>
              <a:buFont typeface="Courier New" panose="02070309020205020404" pitchFamily="49" charset="0"/>
              <a:buChar char="o"/>
            </a:pPr>
            <a:r>
              <a:rPr lang="fr-BE" sz="1400" dirty="0" smtClean="0"/>
              <a:t>Rassembler </a:t>
            </a:r>
            <a:r>
              <a:rPr lang="fr-BE" sz="1400" dirty="0"/>
              <a:t>les bulletins de vote contestés qui ont été annulés et </a:t>
            </a:r>
            <a:r>
              <a:rPr lang="fr-BE" sz="1400" dirty="0" smtClean="0"/>
              <a:t>glisser </a:t>
            </a:r>
            <a:r>
              <a:rPr lang="fr-BE" sz="1400" dirty="0"/>
              <a:t>dans l’enveloppe prévue à cette </a:t>
            </a:r>
            <a:r>
              <a:rPr lang="fr-BE" sz="1400" dirty="0" smtClean="0"/>
              <a:t>fin</a:t>
            </a:r>
            <a:endParaRPr lang="fr-BE" sz="1400" dirty="0"/>
          </a:p>
          <a:p>
            <a:pPr marL="742950" lvl="2" indent="-285750">
              <a:lnSpc>
                <a:spcPct val="150000"/>
              </a:lnSpc>
              <a:buFont typeface="Courier New" panose="02070309020205020404" pitchFamily="49" charset="0"/>
              <a:buChar char="o"/>
            </a:pPr>
            <a:r>
              <a:rPr lang="fr-BE" sz="1400" dirty="0" smtClean="0"/>
              <a:t>Glisser les </a:t>
            </a:r>
            <a:r>
              <a:rPr lang="fr-BE" sz="1400" dirty="0"/>
              <a:t>bulletins nuls et les bulletins blancs dans </a:t>
            </a:r>
            <a:r>
              <a:rPr lang="fr-BE" sz="1400" dirty="0" smtClean="0"/>
              <a:t>l’enveloppe</a:t>
            </a:r>
            <a:endParaRPr lang="fr-BE" sz="1400" dirty="0"/>
          </a:p>
          <a:p>
            <a:pPr marL="742950" lvl="2" indent="-285750">
              <a:lnSpc>
                <a:spcPct val="150000"/>
              </a:lnSpc>
              <a:buFont typeface="Courier New" panose="02070309020205020404" pitchFamily="49" charset="0"/>
              <a:buChar char="o"/>
            </a:pPr>
            <a:r>
              <a:rPr lang="fr-BE" sz="1400" dirty="0" smtClean="0"/>
              <a:t>Pour </a:t>
            </a:r>
            <a:r>
              <a:rPr lang="fr-BE" sz="1400" dirty="0"/>
              <a:t>chaque liste, vous faites un paquet par </a:t>
            </a:r>
            <a:r>
              <a:rPr lang="fr-BE" sz="1400" dirty="0" smtClean="0"/>
              <a:t>catégorie</a:t>
            </a:r>
          </a:p>
          <a:p>
            <a:pPr marL="285750" lvl="2" indent="-285750">
              <a:lnSpc>
                <a:spcPct val="150000"/>
              </a:lnSpc>
            </a:pPr>
            <a:r>
              <a:rPr lang="fr-BE" sz="1800" dirty="0" smtClean="0"/>
              <a:t>Clôture du procès-verbal</a:t>
            </a:r>
          </a:p>
          <a:p>
            <a:pPr marL="742950" lvl="3" indent="-285750">
              <a:lnSpc>
                <a:spcPct val="150000"/>
              </a:lnSpc>
              <a:buFont typeface="Courier New" panose="02070309020205020404" pitchFamily="49" charset="0"/>
              <a:buChar char="o"/>
            </a:pPr>
            <a:r>
              <a:rPr lang="fr-BE" sz="1400" dirty="0" smtClean="0"/>
              <a:t>Le procès-verbal </a:t>
            </a:r>
            <a:r>
              <a:rPr lang="fr-BE" sz="1400" dirty="0"/>
              <a:t>est clôturé et signé par les membres du bureau et les </a:t>
            </a:r>
            <a:r>
              <a:rPr lang="fr-BE" sz="1400" dirty="0" smtClean="0"/>
              <a:t>témoins</a:t>
            </a:r>
          </a:p>
          <a:p>
            <a:pPr marL="742950" lvl="3" indent="-285750">
              <a:lnSpc>
                <a:spcPct val="150000"/>
              </a:lnSpc>
              <a:buFont typeface="Courier New" panose="02070309020205020404" pitchFamily="49" charset="0"/>
              <a:buChar char="o"/>
            </a:pPr>
            <a:r>
              <a:rPr lang="fr-BE" sz="1400" dirty="0"/>
              <a:t>Le procès-verbal est placé dans l’enveloppe portant la mention: « </a:t>
            </a:r>
            <a:r>
              <a:rPr lang="fr-BE" sz="1400" i="1" dirty="0"/>
              <a:t>Procès-verbal des opérations de dépouillement des votes </a:t>
            </a:r>
            <a:r>
              <a:rPr lang="fr-BE" sz="1400" dirty="0" smtClean="0"/>
              <a:t>»</a:t>
            </a:r>
          </a:p>
          <a:p>
            <a:pPr marL="742950" lvl="3" indent="-285750">
              <a:lnSpc>
                <a:spcPct val="150000"/>
              </a:lnSpc>
              <a:buFont typeface="Courier New" panose="02070309020205020404" pitchFamily="49" charset="0"/>
              <a:buChar char="o"/>
            </a:pPr>
            <a:r>
              <a:rPr lang="fr-BE" sz="1400" dirty="0"/>
              <a:t>Le tableau donnant le résultat du dépouillement, signé par les membres du bureau et les témoins, est placé dans l’enveloppe portant la mention: « </a:t>
            </a:r>
            <a:r>
              <a:rPr lang="fr-BE" sz="1400" i="1" dirty="0"/>
              <a:t>Tableau donnant les résultats du dépouillement </a:t>
            </a:r>
            <a:r>
              <a:rPr lang="fr-BE" sz="1400" dirty="0"/>
              <a:t>»</a:t>
            </a:r>
            <a:endParaRPr lang="fr-BE" sz="1400" dirty="0" smtClean="0"/>
          </a:p>
          <a:p>
            <a:pPr marL="742950" lvl="3" indent="-285750">
              <a:lnSpc>
                <a:spcPct val="150000"/>
              </a:lnSpc>
            </a:pPr>
            <a:endParaRPr lang="fr-BE" sz="1600" dirty="0" smtClean="0"/>
          </a:p>
        </p:txBody>
      </p:sp>
      <p:pic>
        <p:nvPicPr>
          <p:cNvPr id="10"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1"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dépouillement proprement dit</a:t>
            </a:r>
          </a:p>
        </p:txBody>
      </p:sp>
    </p:spTree>
    <p:extLst>
      <p:ext uri="{BB962C8B-B14F-4D97-AF65-F5344CB8AC3E}">
        <p14:creationId xmlns:p14="http://schemas.microsoft.com/office/powerpoint/2010/main" val="7866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Récapitulatif des enveloppes et de leur contenu</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33</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dirty="0"/>
              <a:t>Au bureau principal de circonscription A, B ou au bureau principal de la province ( via le bureau principal du canton A, B et C</a:t>
            </a:r>
            <a:r>
              <a:rPr lang="fr-BE" sz="1800" dirty="0" smtClean="0"/>
              <a:t>)</a:t>
            </a:r>
          </a:p>
          <a:p>
            <a:pPr marL="285750" lvl="1" indent="-285750">
              <a:lnSpc>
                <a:spcPct val="150000"/>
              </a:lnSpc>
            </a:pPr>
            <a:endParaRPr lang="fr-BE" sz="1800" dirty="0"/>
          </a:p>
          <a:p>
            <a:pPr marR="208915" lvl="1" algn="just">
              <a:lnSpc>
                <a:spcPct val="107000"/>
              </a:lnSpc>
              <a:spcAft>
                <a:spcPts val="800"/>
              </a:spcAft>
              <a:buFont typeface="Courier New" panose="02070309020205020404" pitchFamily="49" charset="0"/>
              <a:buChar char="o"/>
            </a:pPr>
            <a:r>
              <a:rPr lang="fr-FR" sz="1800" dirty="0" smtClean="0">
                <a:latin typeface="Calibri" panose="020F0502020204030204" pitchFamily="34" charset="0"/>
                <a:ea typeface="Times New Roman" panose="02020603050405020304" pitchFamily="18" charset="0"/>
                <a:cs typeface="Calibri" panose="020F0502020204030204" pitchFamily="34" charset="0"/>
              </a:rPr>
              <a:t>Enveloppe </a:t>
            </a:r>
            <a:r>
              <a:rPr lang="fr-FR" sz="1800" dirty="0">
                <a:latin typeface="Calibri" panose="020F0502020204030204" pitchFamily="34" charset="0"/>
                <a:ea typeface="Times New Roman" panose="02020603050405020304" pitchFamily="18" charset="0"/>
                <a:cs typeface="Calibri" panose="020F0502020204030204" pitchFamily="34" charset="0"/>
              </a:rPr>
              <a:t>contenant le procès-verbal du bureau de dépouillement</a:t>
            </a:r>
            <a:endParaRPr lang="fr-BE" sz="1800" dirty="0">
              <a:latin typeface="Calibri" panose="020F0502020204030204" pitchFamily="34" charset="0"/>
              <a:ea typeface="Times New Roman" panose="02020603050405020304" pitchFamily="18" charset="0"/>
              <a:cs typeface="Times New Roman" panose="02020603050405020304" pitchFamily="18" charset="0"/>
            </a:endParaRPr>
          </a:p>
          <a:p>
            <a:pPr marR="208915" lvl="1" algn="just">
              <a:lnSpc>
                <a:spcPct val="107000"/>
              </a:lnSpc>
              <a:spcAft>
                <a:spcPts val="800"/>
              </a:spcAft>
              <a:buFont typeface="Courier New" panose="02070309020205020404" pitchFamily="49" charset="0"/>
              <a:buChar char="o"/>
            </a:pPr>
            <a:r>
              <a:rPr lang="fr-FR" sz="1800" dirty="0" smtClean="0">
                <a:latin typeface="Calibri" panose="020F0502020204030204" pitchFamily="34" charset="0"/>
                <a:ea typeface="Times New Roman" panose="02020603050405020304" pitchFamily="18" charset="0"/>
                <a:cs typeface="Calibri" panose="020F0502020204030204" pitchFamily="34" charset="0"/>
              </a:rPr>
              <a:t>Enveloppe </a:t>
            </a:r>
            <a:r>
              <a:rPr lang="fr-FR" sz="1800" dirty="0">
                <a:latin typeface="Calibri" panose="020F0502020204030204" pitchFamily="34" charset="0"/>
                <a:ea typeface="Times New Roman" panose="02020603050405020304" pitchFamily="18" charset="0"/>
                <a:cs typeface="Calibri" panose="020F0502020204030204" pitchFamily="34" charset="0"/>
              </a:rPr>
              <a:t>contenant le tableau récapitulatif (de dépouillement)</a:t>
            </a:r>
            <a:endParaRPr lang="fr-BE" sz="1800" dirty="0">
              <a:latin typeface="Calibri" panose="020F0502020204030204" pitchFamily="34" charset="0"/>
              <a:ea typeface="Times New Roman" panose="02020603050405020304" pitchFamily="18" charset="0"/>
              <a:cs typeface="Times New Roman" panose="02020603050405020304" pitchFamily="18" charset="0"/>
            </a:endParaRPr>
          </a:p>
          <a:p>
            <a:pPr marR="208915" lvl="1" algn="just">
              <a:lnSpc>
                <a:spcPct val="107000"/>
              </a:lnSpc>
              <a:spcAft>
                <a:spcPts val="800"/>
              </a:spcAft>
              <a:buFont typeface="Courier New" panose="02070309020205020404" pitchFamily="49" charset="0"/>
              <a:buChar char="o"/>
            </a:pPr>
            <a:r>
              <a:rPr lang="fr-FR" sz="1800" dirty="0" smtClean="0">
                <a:latin typeface="Calibri" panose="020F0502020204030204" pitchFamily="34" charset="0"/>
                <a:ea typeface="Times New Roman" panose="02020603050405020304" pitchFamily="18" charset="0"/>
                <a:cs typeface="Calibri" panose="020F0502020204030204" pitchFamily="34" charset="0"/>
              </a:rPr>
              <a:t>Enveloppe </a:t>
            </a:r>
            <a:r>
              <a:rPr lang="fr-FR" sz="1800" dirty="0">
                <a:latin typeface="Calibri" panose="020F0502020204030204" pitchFamily="34" charset="0"/>
                <a:ea typeface="Times New Roman" panose="02020603050405020304" pitchFamily="18" charset="0"/>
                <a:cs typeface="Calibri" panose="020F0502020204030204" pitchFamily="34" charset="0"/>
              </a:rPr>
              <a:t>contenant les bulletins contestés (valides)</a:t>
            </a:r>
            <a:endParaRPr lang="fr-BE" sz="1800" dirty="0">
              <a:latin typeface="Calibri" panose="020F0502020204030204" pitchFamily="34" charset="0"/>
              <a:ea typeface="Times New Roman" panose="02020603050405020304" pitchFamily="18" charset="0"/>
              <a:cs typeface="Times New Roman" panose="02020603050405020304" pitchFamily="18" charset="0"/>
            </a:endParaRPr>
          </a:p>
          <a:p>
            <a:pPr marR="208915" lvl="1" algn="just">
              <a:lnSpc>
                <a:spcPct val="107000"/>
              </a:lnSpc>
              <a:spcAft>
                <a:spcPts val="800"/>
              </a:spcAft>
              <a:buFont typeface="Courier New" panose="02070309020205020404" pitchFamily="49" charset="0"/>
              <a:buChar char="o"/>
            </a:pPr>
            <a:r>
              <a:rPr lang="fr-FR" sz="1800" dirty="0" smtClean="0">
                <a:latin typeface="Calibri" panose="020F0502020204030204" pitchFamily="34" charset="0"/>
                <a:ea typeface="Times New Roman" panose="02020603050405020304" pitchFamily="18" charset="0"/>
                <a:cs typeface="Calibri" panose="020F0502020204030204" pitchFamily="34" charset="0"/>
              </a:rPr>
              <a:t>Enveloppe </a:t>
            </a:r>
            <a:r>
              <a:rPr lang="fr-FR" sz="1800" dirty="0">
                <a:latin typeface="Calibri" panose="020F0502020204030204" pitchFamily="34" charset="0"/>
                <a:ea typeface="Times New Roman" panose="02020603050405020304" pitchFamily="18" charset="0"/>
                <a:cs typeface="Calibri" panose="020F0502020204030204" pitchFamily="34" charset="0"/>
              </a:rPr>
              <a:t>contenant les bulletins contestés (non-valides)</a:t>
            </a:r>
            <a:endParaRPr lang="fr-BE" sz="1800" dirty="0">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Aft>
                <a:spcPts val="800"/>
              </a:spcAft>
              <a:buNone/>
              <a:tabLst>
                <a:tab pos="-457200" algn="l"/>
              </a:tabLst>
            </a:pPr>
            <a:r>
              <a:rPr lang="fr-BE" sz="1800" dirty="0" smtClean="0">
                <a:latin typeface="Calibri" panose="020F0502020204030204" pitchFamily="34" charset="0"/>
                <a:ea typeface="Times New Roman" panose="02020603050405020304" pitchFamily="18" charset="0"/>
                <a:cs typeface="Calibri" panose="020F0502020204030204" pitchFamily="34" charset="0"/>
              </a:rPr>
              <a:t>	+</a:t>
            </a:r>
          </a:p>
          <a:p>
            <a:pPr lvl="1">
              <a:lnSpc>
                <a:spcPct val="107000"/>
              </a:lnSpc>
              <a:spcAft>
                <a:spcPts val="800"/>
              </a:spcAft>
              <a:buFont typeface="Courier New" panose="02070309020205020404" pitchFamily="49" charset="0"/>
              <a:buChar char="o"/>
              <a:tabLst>
                <a:tab pos="-457200" algn="l"/>
              </a:tabLst>
            </a:pPr>
            <a:r>
              <a:rPr lang="fr-BE" sz="1800" dirty="0" smtClean="0">
                <a:latin typeface="Calibri" panose="020F0502020204030204" pitchFamily="34" charset="0"/>
                <a:ea typeface="Times New Roman" panose="02020603050405020304" pitchFamily="18" charset="0"/>
                <a:cs typeface="Calibri" panose="020F0502020204030204" pitchFamily="34" charset="0"/>
              </a:rPr>
              <a:t>Enveloppes </a:t>
            </a:r>
            <a:r>
              <a:rPr lang="fr-BE" sz="1800" dirty="0">
                <a:latin typeface="Calibri" panose="020F0502020204030204" pitchFamily="34" charset="0"/>
                <a:ea typeface="Times New Roman" panose="02020603050405020304" pitchFamily="18" charset="0"/>
                <a:cs typeface="Calibri" panose="020F0502020204030204" pitchFamily="34" charset="0"/>
              </a:rPr>
              <a:t>contenant les procès-verbaux des bureaux de vote </a:t>
            </a:r>
            <a:r>
              <a:rPr lang="fr-BE" sz="1800" dirty="0">
                <a:latin typeface="Calibri" panose="020F0502020204030204" pitchFamily="34" charset="0"/>
                <a:ea typeface="Times New Roman" panose="02020603050405020304" pitchFamily="18" charset="0"/>
                <a:cs typeface="Times New Roman" panose="02020603050405020304" pitchFamily="18" charset="0"/>
              </a:rPr>
              <a:t>qui vous ont été confiés au début du dépouillement</a:t>
            </a:r>
            <a:r>
              <a:rPr lang="fr-BE" sz="1800" dirty="0">
                <a:latin typeface="Calibri" panose="020F0502020204030204" pitchFamily="34" charset="0"/>
                <a:ea typeface="Times New Roman" panose="02020603050405020304" pitchFamily="18" charset="0"/>
                <a:cs typeface="Calibri" panose="020F0502020204030204" pitchFamily="34" charset="0"/>
              </a:rPr>
              <a:t> </a:t>
            </a:r>
            <a:endParaRPr lang="fr-BE" sz="1800" dirty="0">
              <a:latin typeface="Calibri" panose="020F0502020204030204" pitchFamily="34" charset="0"/>
              <a:ea typeface="Times New Roman" panose="02020603050405020304" pitchFamily="18" charset="0"/>
              <a:cs typeface="Times New Roman" panose="02020603050405020304" pitchFamily="18" charset="0"/>
            </a:endParaRPr>
          </a:p>
          <a:p>
            <a:pPr marL="0" lvl="1" indent="0">
              <a:lnSpc>
                <a:spcPct val="150000"/>
              </a:lnSpc>
              <a:buNone/>
            </a:pPr>
            <a:endParaRPr lang="fr-BE" sz="1800" dirty="0" smtClean="0"/>
          </a:p>
          <a:p>
            <a:pPr marL="0" lvl="1" indent="0">
              <a:lnSpc>
                <a:spcPct val="150000"/>
              </a:lnSpc>
              <a:buNone/>
            </a:pPr>
            <a:endParaRPr lang="fr-BE" sz="1800" dirty="0" smtClean="0"/>
          </a:p>
          <a:p>
            <a:pPr marL="0" lvl="1" indent="0">
              <a:lnSpc>
                <a:spcPct val="150000"/>
              </a:lnSpc>
              <a:buNone/>
            </a:pPr>
            <a:endParaRPr lang="fr-BE" sz="1800" dirty="0" smtClean="0"/>
          </a:p>
        </p:txBody>
      </p:sp>
      <p:sp>
        <p:nvSpPr>
          <p:cNvPr id="10" name="Rechteraccolade 3"/>
          <p:cNvSpPr/>
          <p:nvPr/>
        </p:nvSpPr>
        <p:spPr>
          <a:xfrm>
            <a:off x="7864381" y="2792531"/>
            <a:ext cx="477671" cy="1999397"/>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a:ln w="28575">
                <a:solidFill>
                  <a:schemeClr val="tx1"/>
                </a:solidFill>
              </a:ln>
            </a:endParaRPr>
          </a:p>
        </p:txBody>
      </p:sp>
      <p:sp>
        <p:nvSpPr>
          <p:cNvPr id="11" name="Tekstvak 4"/>
          <p:cNvSpPr txBox="1"/>
          <p:nvPr/>
        </p:nvSpPr>
        <p:spPr>
          <a:xfrm>
            <a:off x="8302388" y="3469063"/>
            <a:ext cx="3359624" cy="646331"/>
          </a:xfrm>
          <a:prstGeom prst="rect">
            <a:avLst/>
          </a:prstGeom>
          <a:noFill/>
        </p:spPr>
        <p:txBody>
          <a:bodyPr wrap="square" rtlCol="0">
            <a:spAutoFit/>
          </a:bodyPr>
          <a:lstStyle/>
          <a:p>
            <a:pPr algn="ctr"/>
            <a:r>
              <a:rPr lang="fr-BE" dirty="0"/>
              <a:t>Paquets à préparer par le bureau de dépouillement</a:t>
            </a:r>
            <a:endParaRPr lang="nl-BE" dirty="0"/>
          </a:p>
        </p:txBody>
      </p:sp>
    </p:spTree>
    <p:extLst>
      <p:ext uri="{BB962C8B-B14F-4D97-AF65-F5344CB8AC3E}">
        <p14:creationId xmlns:p14="http://schemas.microsoft.com/office/powerpoint/2010/main" val="280526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34</a:t>
            </a:fld>
            <a:endParaRPr lang="fr-BE"/>
          </a:p>
        </p:txBody>
      </p:sp>
      <p:sp>
        <p:nvSpPr>
          <p:cNvPr id="9" name="Espace réservé du contenu 2"/>
          <p:cNvSpPr txBox="1">
            <a:spLocks/>
          </p:cNvSpPr>
          <p:nvPr/>
        </p:nvSpPr>
        <p:spPr>
          <a:xfrm>
            <a:off x="1028722" y="1474051"/>
            <a:ext cx="10515600" cy="4145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50000"/>
              </a:lnSpc>
            </a:pPr>
            <a:r>
              <a:rPr lang="fr-BE" sz="1800" dirty="0"/>
              <a:t>Paquets à conserver sous la responsabilité du président du bureau principal </a:t>
            </a:r>
            <a:r>
              <a:rPr lang="fr-BE" sz="1800" dirty="0" smtClean="0"/>
              <a:t>de canton</a:t>
            </a:r>
          </a:p>
          <a:p>
            <a:pPr marL="0" lvl="1" indent="0">
              <a:lnSpc>
                <a:spcPct val="150000"/>
              </a:lnSpc>
              <a:buNone/>
            </a:pPr>
            <a:endParaRPr lang="fr-BE" sz="1800" dirty="0"/>
          </a:p>
          <a:p>
            <a:pPr marR="208915" lvl="1" algn="just">
              <a:lnSpc>
                <a:spcPct val="107000"/>
              </a:lnSpc>
              <a:spcAft>
                <a:spcPts val="800"/>
              </a:spcAft>
              <a:buFont typeface="Courier New" panose="02070309020205020404" pitchFamily="49" charset="0"/>
              <a:buChar char="o"/>
            </a:pPr>
            <a:r>
              <a:rPr lang="fr-BE" sz="1800" dirty="0" smtClean="0">
                <a:latin typeface="Calibri" panose="020F0502020204030204" pitchFamily="34" charset="0"/>
                <a:ea typeface="Times New Roman" panose="02020603050405020304" pitchFamily="18" charset="0"/>
                <a:cs typeface="Calibri" panose="020F0502020204030204" pitchFamily="34" charset="0"/>
              </a:rPr>
              <a:t>Enveloppes </a:t>
            </a:r>
            <a:r>
              <a:rPr lang="fr-BE" sz="1800" dirty="0">
                <a:latin typeface="Calibri" panose="020F0502020204030204" pitchFamily="34" charset="0"/>
                <a:ea typeface="Times New Roman" panose="02020603050405020304" pitchFamily="18" charset="0"/>
                <a:cs typeface="Calibri" panose="020F0502020204030204" pitchFamily="34" charset="0"/>
              </a:rPr>
              <a:t>contenant les bulletins </a:t>
            </a:r>
            <a:r>
              <a:rPr lang="fr-BE" sz="1800" dirty="0" smtClean="0">
                <a:latin typeface="Calibri" panose="020F0502020204030204" pitchFamily="34" charset="0"/>
                <a:ea typeface="Times New Roman" panose="02020603050405020304" pitchFamily="18" charset="0"/>
                <a:cs typeface="Calibri" panose="020F0502020204030204" pitchFamily="34" charset="0"/>
              </a:rPr>
              <a:t>valables</a:t>
            </a:r>
          </a:p>
          <a:p>
            <a:pPr marR="208915" lvl="1" algn="just">
              <a:lnSpc>
                <a:spcPct val="107000"/>
              </a:lnSpc>
              <a:spcAft>
                <a:spcPts val="800"/>
              </a:spcAft>
              <a:buFont typeface="Courier New" panose="02070309020205020404" pitchFamily="49" charset="0"/>
              <a:buChar char="o"/>
            </a:pPr>
            <a:r>
              <a:rPr lang="fr-BE" sz="1800" dirty="0" smtClean="0">
                <a:latin typeface="Calibri" panose="020F0502020204030204" pitchFamily="34" charset="0"/>
                <a:ea typeface="Times New Roman" panose="02020603050405020304" pitchFamily="18" charset="0"/>
                <a:cs typeface="Calibri" panose="020F0502020204030204" pitchFamily="34" charset="0"/>
              </a:rPr>
              <a:t>Enveloppes </a:t>
            </a:r>
            <a:r>
              <a:rPr lang="fr-BE" sz="1800" dirty="0">
                <a:latin typeface="Calibri" panose="020F0502020204030204" pitchFamily="34" charset="0"/>
                <a:ea typeface="Times New Roman" panose="02020603050405020304" pitchFamily="18" charset="0"/>
                <a:cs typeface="Calibri" panose="020F0502020204030204" pitchFamily="34" charset="0"/>
              </a:rPr>
              <a:t>contenant les votes blancs ou nuls</a:t>
            </a:r>
          </a:p>
          <a:p>
            <a:pPr marL="457200" lvl="1" indent="0">
              <a:lnSpc>
                <a:spcPct val="107000"/>
              </a:lnSpc>
              <a:spcAft>
                <a:spcPts val="800"/>
              </a:spcAft>
              <a:buNone/>
              <a:tabLst>
                <a:tab pos="-457200" algn="l"/>
              </a:tabLst>
            </a:pPr>
            <a:r>
              <a:rPr lang="fr-BE" sz="1800" dirty="0" smtClean="0">
                <a:latin typeface="Calibri" panose="020F0502020204030204" pitchFamily="34" charset="0"/>
                <a:ea typeface="Times New Roman" panose="02020603050405020304" pitchFamily="18" charset="0"/>
                <a:cs typeface="Calibri" panose="020F0502020204030204" pitchFamily="34" charset="0"/>
              </a:rPr>
              <a:t>	+</a:t>
            </a:r>
          </a:p>
          <a:p>
            <a:pPr lvl="1">
              <a:lnSpc>
                <a:spcPct val="107000"/>
              </a:lnSpc>
              <a:spcAft>
                <a:spcPts val="800"/>
              </a:spcAft>
              <a:buFont typeface="Courier New" panose="02070309020205020404" pitchFamily="49" charset="0"/>
              <a:buChar char="o"/>
              <a:tabLst>
                <a:tab pos="-457200" algn="l"/>
              </a:tabLst>
            </a:pPr>
            <a:r>
              <a:rPr lang="fr-BE" sz="1800" dirty="0">
                <a:latin typeface="Calibri" panose="020F0502020204030204" pitchFamily="34" charset="0"/>
                <a:ea typeface="Times New Roman" panose="02020603050405020304" pitchFamily="18" charset="0"/>
                <a:cs typeface="Calibri" panose="020F0502020204030204" pitchFamily="34" charset="0"/>
              </a:rPr>
              <a:t>Enveloppe contenant les bulletins repris aux électeurs</a:t>
            </a:r>
          </a:p>
          <a:p>
            <a:pPr marL="457200" lvl="1" indent="0">
              <a:lnSpc>
                <a:spcPct val="107000"/>
              </a:lnSpc>
              <a:spcAft>
                <a:spcPts val="800"/>
              </a:spcAft>
              <a:buNone/>
              <a:tabLst>
                <a:tab pos="-457200" algn="l"/>
              </a:tabLst>
            </a:pPr>
            <a:r>
              <a:rPr lang="fr-BE" sz="1800" dirty="0">
                <a:latin typeface="Calibri" panose="020F0502020204030204" pitchFamily="34" charset="0"/>
                <a:ea typeface="Times New Roman" panose="02020603050405020304" pitchFamily="18" charset="0"/>
                <a:cs typeface="Calibri" panose="020F0502020204030204" pitchFamily="34" charset="0"/>
              </a:rPr>
              <a:t>	</a:t>
            </a:r>
            <a:r>
              <a:rPr lang="fr-BE" sz="1800" dirty="0" smtClean="0">
                <a:latin typeface="Calibri" panose="020F0502020204030204" pitchFamily="34" charset="0"/>
                <a:ea typeface="Times New Roman" panose="02020603050405020304" pitchFamily="18" charset="0"/>
                <a:cs typeface="Calibri" panose="020F0502020204030204" pitchFamily="34" charset="0"/>
              </a:rPr>
              <a:t>+</a:t>
            </a:r>
          </a:p>
          <a:p>
            <a:pPr lvl="1">
              <a:lnSpc>
                <a:spcPct val="107000"/>
              </a:lnSpc>
              <a:spcAft>
                <a:spcPts val="800"/>
              </a:spcAft>
              <a:buFont typeface="Courier New" panose="02070309020205020404" pitchFamily="49" charset="0"/>
              <a:buChar char="o"/>
              <a:tabLst>
                <a:tab pos="-457200" algn="l"/>
              </a:tabLst>
            </a:pPr>
            <a:r>
              <a:rPr lang="fr-BE" sz="1800" dirty="0" smtClean="0">
                <a:latin typeface="Calibri" panose="020F0502020204030204" pitchFamily="34" charset="0"/>
                <a:ea typeface="Times New Roman" panose="02020603050405020304" pitchFamily="18" charset="0"/>
                <a:cs typeface="Calibri" panose="020F0502020204030204" pitchFamily="34" charset="0"/>
              </a:rPr>
              <a:t>Le bureau </a:t>
            </a:r>
            <a:r>
              <a:rPr lang="fr-BE" sz="1800" dirty="0">
                <a:latin typeface="Calibri" panose="020F0502020204030204" pitchFamily="34" charset="0"/>
                <a:ea typeface="Times New Roman" panose="02020603050405020304" pitchFamily="18" charset="0"/>
                <a:cs typeface="Calibri" panose="020F0502020204030204" pitchFamily="34" charset="0"/>
              </a:rPr>
              <a:t>de dépouillement </a:t>
            </a:r>
            <a:r>
              <a:rPr lang="fr-BE" sz="1800" dirty="0" smtClean="0">
                <a:latin typeface="Calibri" panose="020F0502020204030204" pitchFamily="34" charset="0"/>
                <a:ea typeface="Times New Roman" panose="02020603050405020304" pitchFamily="18" charset="0"/>
                <a:cs typeface="Calibri" panose="020F0502020204030204" pitchFamily="34" charset="0"/>
              </a:rPr>
              <a:t>A : Enveloppes </a:t>
            </a:r>
            <a:r>
              <a:rPr lang="fr-BE" sz="1800" dirty="0">
                <a:latin typeface="Calibri" panose="020F0502020204030204" pitchFamily="34" charset="0"/>
                <a:ea typeface="Times New Roman" panose="02020603050405020304" pitchFamily="18" charset="0"/>
                <a:cs typeface="Calibri" panose="020F0502020204030204" pitchFamily="34" charset="0"/>
              </a:rPr>
              <a:t>contenant les listes de pointage </a:t>
            </a:r>
            <a:r>
              <a:rPr lang="fr-BE" sz="1800" dirty="0" smtClean="0">
                <a:latin typeface="Calibri" panose="020F0502020204030204" pitchFamily="34" charset="0"/>
                <a:ea typeface="Times New Roman" panose="02020603050405020304" pitchFamily="18" charset="0"/>
                <a:cs typeface="Calibri" panose="020F0502020204030204" pitchFamily="34" charset="0"/>
              </a:rPr>
              <a:t>reçues </a:t>
            </a:r>
            <a:r>
              <a:rPr lang="fr-BE" sz="1800" dirty="0">
                <a:latin typeface="Calibri" panose="020F0502020204030204" pitchFamily="34" charset="0"/>
                <a:ea typeface="Times New Roman" panose="02020603050405020304" pitchFamily="18" charset="0"/>
                <a:cs typeface="Calibri" panose="020F0502020204030204" pitchFamily="34" charset="0"/>
              </a:rPr>
              <a:t>des bureaux de </a:t>
            </a:r>
            <a:r>
              <a:rPr lang="fr-BE" sz="1800" dirty="0" smtClean="0">
                <a:latin typeface="Calibri" panose="020F0502020204030204" pitchFamily="34" charset="0"/>
                <a:ea typeface="Times New Roman" panose="02020603050405020304" pitchFamily="18" charset="0"/>
                <a:cs typeface="Calibri" panose="020F0502020204030204" pitchFamily="34" charset="0"/>
              </a:rPr>
              <a:t>vote</a:t>
            </a:r>
            <a:endParaRPr lang="fr-BE" sz="1800" dirty="0" smtClean="0"/>
          </a:p>
          <a:p>
            <a:pPr marL="0" lvl="1" indent="0">
              <a:lnSpc>
                <a:spcPct val="150000"/>
              </a:lnSpc>
              <a:buNone/>
            </a:pPr>
            <a:endParaRPr lang="fr-BE" sz="1800" dirty="0" smtClean="0"/>
          </a:p>
          <a:p>
            <a:pPr marL="0" lvl="1" indent="0">
              <a:lnSpc>
                <a:spcPct val="150000"/>
              </a:lnSpc>
              <a:buNone/>
            </a:pPr>
            <a:endParaRPr lang="fr-BE" sz="1800" dirty="0" smtClean="0"/>
          </a:p>
        </p:txBody>
      </p:sp>
      <p:sp>
        <p:nvSpPr>
          <p:cNvPr id="10" name="Rechteraccolade 3"/>
          <p:cNvSpPr/>
          <p:nvPr/>
        </p:nvSpPr>
        <p:spPr>
          <a:xfrm>
            <a:off x="5957210" y="2380973"/>
            <a:ext cx="477671" cy="924182"/>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a:ln w="28575">
                <a:solidFill>
                  <a:schemeClr val="tx1"/>
                </a:solidFill>
              </a:ln>
            </a:endParaRPr>
          </a:p>
        </p:txBody>
      </p:sp>
      <p:sp>
        <p:nvSpPr>
          <p:cNvPr id="11" name="Tekstvak 4"/>
          <p:cNvSpPr txBox="1"/>
          <p:nvPr/>
        </p:nvSpPr>
        <p:spPr>
          <a:xfrm>
            <a:off x="6389643" y="2658398"/>
            <a:ext cx="5199918" cy="369332"/>
          </a:xfrm>
          <a:prstGeom prst="rect">
            <a:avLst/>
          </a:prstGeom>
          <a:noFill/>
        </p:spPr>
        <p:txBody>
          <a:bodyPr wrap="square" rtlCol="0">
            <a:spAutoFit/>
          </a:bodyPr>
          <a:lstStyle/>
          <a:p>
            <a:pPr algn="ctr"/>
            <a:r>
              <a:rPr lang="fr-BE" dirty="0"/>
              <a:t>Paquets à préparer par le bureau de dépouillement</a:t>
            </a:r>
            <a:endParaRPr lang="nl-BE" dirty="0"/>
          </a:p>
        </p:txBody>
      </p:sp>
      <p:pic>
        <p:nvPicPr>
          <p:cNvPr id="12"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3" name="Titre 1"/>
          <p:cNvSpPr>
            <a:spLocks noGrp="1"/>
          </p:cNvSpPr>
          <p:nvPr>
            <p:ph type="title"/>
          </p:nvPr>
        </p:nvSpPr>
        <p:spPr>
          <a:xfrm>
            <a:off x="2171723" y="663307"/>
            <a:ext cx="9157646" cy="659218"/>
          </a:xfrm>
        </p:spPr>
        <p:txBody>
          <a:bodyPr>
            <a:normAutofit/>
          </a:body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Récapitulatif des enveloppes et de leur contenu</a:t>
            </a:r>
          </a:p>
        </p:txBody>
      </p:sp>
    </p:spTree>
    <p:extLst>
      <p:ext uri="{BB962C8B-B14F-4D97-AF65-F5344CB8AC3E}">
        <p14:creationId xmlns:p14="http://schemas.microsoft.com/office/powerpoint/2010/main" val="293058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F7BF293-AAF6-49FC-B1CF-E9CB23417874}" type="slidenum">
              <a:rPr lang="fr-BE" smtClean="0"/>
              <a:t>35</a:t>
            </a:fld>
            <a:endParaRPr lang="fr-BE"/>
          </a:p>
        </p:txBody>
      </p:sp>
      <p:sp>
        <p:nvSpPr>
          <p:cNvPr id="9" name="Espace réservé du contenu 2"/>
          <p:cNvSpPr txBox="1">
            <a:spLocks/>
          </p:cNvSpPr>
          <p:nvPr/>
        </p:nvSpPr>
        <p:spPr>
          <a:xfrm>
            <a:off x="1028722" y="1474051"/>
            <a:ext cx="10515600" cy="5247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10312" algn="just" fontAlgn="t">
              <a:lnSpc>
                <a:spcPct val="107000"/>
              </a:lnSpc>
              <a:spcBef>
                <a:spcPts val="0"/>
              </a:spcBef>
              <a:spcAft>
                <a:spcPts val="800"/>
              </a:spcAft>
            </a:pPr>
            <a:r>
              <a:rPr lang="fr-BE" sz="1800" spc="-1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Enveloppe pour le greffier</a:t>
            </a:r>
            <a:r>
              <a:rPr lang="fr-FR" sz="1800" spc="-1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fr-FR" sz="1800" spc="-10" dirty="0">
                <a:solidFill>
                  <a:srgbClr val="000000"/>
                </a:solidFill>
                <a:latin typeface="Calibri" panose="020F0502020204030204" pitchFamily="34" charset="0"/>
                <a:ea typeface="Times New Roman" panose="02020603050405020304" pitchFamily="18" charset="0"/>
                <a:cs typeface="Arial" panose="020B0604020202020204" pitchFamily="34" charset="0"/>
              </a:rPr>
              <a:t>de la justice de paix </a:t>
            </a:r>
            <a:endParaRPr lang="fr-FR" sz="1800" spc="-1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210312" indent="0" algn="just" fontAlgn="t">
              <a:lnSpc>
                <a:spcPct val="107000"/>
              </a:lnSpc>
              <a:spcBef>
                <a:spcPts val="0"/>
              </a:spcBef>
              <a:spcAft>
                <a:spcPts val="800"/>
              </a:spcAft>
              <a:buNone/>
            </a:pPr>
            <a:endParaRPr lang="fr-FR" sz="1800" spc="-1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571500" marR="210312" lvl="1" indent="-342900" algn="just" fontAlgn="t">
              <a:lnSpc>
                <a:spcPct val="107000"/>
              </a:lnSpc>
              <a:spcBef>
                <a:spcPts val="0"/>
              </a:spcBef>
              <a:spcAft>
                <a:spcPts val="800"/>
              </a:spcAft>
              <a:buFont typeface="Courier New" panose="02070309020205020404" pitchFamily="49" charset="0"/>
              <a:buChar char="o"/>
            </a:pP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Relevé </a:t>
            </a:r>
            <a:r>
              <a:rPr lang="fr-FR"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 assesseurs absents du bureau de </a:t>
            </a: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dépouillement</a:t>
            </a:r>
          </a:p>
          <a:p>
            <a:pPr marL="228600" marR="210312" lvl="1" indent="0" algn="just" fontAlgn="t">
              <a:lnSpc>
                <a:spcPct val="107000"/>
              </a:lnSpc>
              <a:spcBef>
                <a:spcPts val="0"/>
              </a:spcBef>
              <a:spcAft>
                <a:spcPts val="800"/>
              </a:spcAft>
              <a:buNone/>
            </a:pPr>
            <a:endParaRPr lang="fr-BE" sz="1800" dirty="0">
              <a:latin typeface="Arial" panose="020B0604020202020204" pitchFamily="34" charset="0"/>
            </a:endParaRPr>
          </a:p>
          <a:p>
            <a:pPr marL="0" marR="210312" algn="just" fontAlgn="t">
              <a:lnSpc>
                <a:spcPct val="107000"/>
              </a:lnSpc>
              <a:spcBef>
                <a:spcPts val="0"/>
              </a:spcBef>
              <a:spcAft>
                <a:spcPts val="800"/>
              </a:spcAft>
            </a:pP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Enveloppe pour le gouverneur </a:t>
            </a:r>
            <a:r>
              <a:rPr lang="fr-FR"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 </a:t>
            </a: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province</a:t>
            </a:r>
          </a:p>
          <a:p>
            <a:pPr marL="0" marR="210312" indent="0" algn="just" fontAlgn="t">
              <a:lnSpc>
                <a:spcPct val="107000"/>
              </a:lnSpc>
              <a:spcBef>
                <a:spcPts val="0"/>
              </a:spcBef>
              <a:spcAft>
                <a:spcPts val="800"/>
              </a:spcAft>
              <a:buNone/>
            </a:pPr>
            <a:endParaRPr lang="fr-BE" sz="1800" dirty="0" smtClean="0">
              <a:latin typeface="Arial" panose="020B0604020202020204" pitchFamily="34" charset="0"/>
            </a:endParaRPr>
          </a:p>
          <a:p>
            <a:pPr marL="571500" marR="210312" lvl="1" indent="-342900" algn="just" fontAlgn="t">
              <a:lnSpc>
                <a:spcPct val="107000"/>
              </a:lnSpc>
              <a:spcBef>
                <a:spcPts val="0"/>
              </a:spcBef>
              <a:spcAft>
                <a:spcPts val="800"/>
              </a:spcAft>
              <a:buFont typeface="Courier New" panose="02070309020205020404" pitchFamily="49" charset="0"/>
              <a:buChar char="o"/>
            </a:pP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Enveloppe </a:t>
            </a:r>
            <a:r>
              <a:rPr lang="fr-FR"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contenant les bulletins non </a:t>
            </a:r>
            <a:r>
              <a:rPr lang="fr-FR"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employés</a:t>
            </a:r>
          </a:p>
          <a:p>
            <a:pPr marL="228600" marR="210312" lvl="1" indent="0" algn="just" fontAlgn="t">
              <a:lnSpc>
                <a:spcPct val="107000"/>
              </a:lnSpc>
              <a:spcBef>
                <a:spcPts val="0"/>
              </a:spcBef>
              <a:spcAft>
                <a:spcPts val="800"/>
              </a:spcAft>
              <a:buNone/>
            </a:pPr>
            <a:endParaRPr lang="fr-BE" sz="1800" dirty="0">
              <a:latin typeface="Arial" panose="020B0604020202020204" pitchFamily="34" charset="0"/>
            </a:endParaRPr>
          </a:p>
          <a:p>
            <a:pPr marL="0" marR="210312" algn="just" fontAlgn="t">
              <a:lnSpc>
                <a:spcPct val="107000"/>
              </a:lnSpc>
              <a:spcBef>
                <a:spcPts val="0"/>
              </a:spcBef>
              <a:spcAft>
                <a:spcPts val="800"/>
              </a:spcAft>
            </a:pPr>
            <a:r>
              <a:rPr lang="fr-BE"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Enveloppes pour le </a:t>
            </a:r>
            <a:r>
              <a:rPr lang="fr-BE"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bureau principal de canton </a:t>
            </a:r>
            <a:r>
              <a:rPr lang="fr-BE"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 B et C</a:t>
            </a:r>
          </a:p>
          <a:p>
            <a:pPr marL="0" marR="210312" indent="0" algn="just" fontAlgn="t">
              <a:lnSpc>
                <a:spcPct val="107000"/>
              </a:lnSpc>
              <a:spcBef>
                <a:spcPts val="0"/>
              </a:spcBef>
              <a:spcAft>
                <a:spcPts val="800"/>
              </a:spcAft>
              <a:buNone/>
            </a:pPr>
            <a:endParaRPr lang="fr-BE"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514350" marR="210312" lvl="1" indent="-285750" algn="just" fontAlgn="t">
              <a:lnSpc>
                <a:spcPct val="107000"/>
              </a:lnSpc>
              <a:spcBef>
                <a:spcPts val="0"/>
              </a:spcBef>
              <a:spcAft>
                <a:spcPts val="800"/>
              </a:spcAft>
              <a:buFont typeface="Courier New" panose="02070309020205020404" pitchFamily="49" charset="0"/>
              <a:buChar char="o"/>
            </a:pPr>
            <a:r>
              <a:rPr lang="fr-BE"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fr-BE"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nveloppe </a:t>
            </a:r>
            <a:r>
              <a:rPr lang="fr-BE"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avec la liste des jetons de présence de votre bureau de </a:t>
            </a:r>
            <a:r>
              <a:rPr lang="fr-BE" sz="1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dépouillement</a:t>
            </a:r>
            <a:endParaRPr lang="fr-BE" sz="1800" dirty="0" smtClean="0"/>
          </a:p>
          <a:p>
            <a:pPr marL="0" lvl="1" indent="0">
              <a:lnSpc>
                <a:spcPct val="150000"/>
              </a:lnSpc>
              <a:buNone/>
            </a:pPr>
            <a:endParaRPr lang="fr-BE" sz="1800" dirty="0" smtClean="0"/>
          </a:p>
        </p:txBody>
      </p:sp>
      <p:pic>
        <p:nvPicPr>
          <p:cNvPr id="12"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13" name="Titre 1"/>
          <p:cNvSpPr>
            <a:spLocks noGrp="1"/>
          </p:cNvSpPr>
          <p:nvPr>
            <p:ph type="title"/>
          </p:nvPr>
        </p:nvSpPr>
        <p:spPr>
          <a:xfrm>
            <a:off x="2171723" y="663307"/>
            <a:ext cx="9157646" cy="659218"/>
          </a:xfrm>
        </p:spPr>
        <p:txBody>
          <a:bodyPr>
            <a:normAutofit/>
          </a:bodyPr>
          <a:lstStyle/>
          <a:p>
            <a:r>
              <a:rPr lang="fr-BE" sz="24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Récapitulatif des enveloppes et de leur contenu</a:t>
            </a:r>
          </a:p>
        </p:txBody>
      </p:sp>
    </p:spTree>
    <p:extLst>
      <p:ext uri="{BB962C8B-B14F-4D97-AF65-F5344CB8AC3E}">
        <p14:creationId xmlns:p14="http://schemas.microsoft.com/office/powerpoint/2010/main" val="110566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38199" y="1825625"/>
            <a:ext cx="10994813" cy="4351338"/>
          </a:xfrm>
        </p:spPr>
        <p:txBody>
          <a:bodyPr>
            <a:normAutofit/>
          </a:bodyPr>
          <a:lstStyle/>
          <a:p>
            <a:pPr marL="0" indent="0">
              <a:buNone/>
            </a:pPr>
            <a:r>
              <a:rPr lang="fr-BE" sz="2600" b="1" dirty="0" smtClean="0"/>
              <a:t>Jetons de présence</a:t>
            </a:r>
          </a:p>
          <a:p>
            <a:endParaRPr lang="fr-BE" sz="2400" dirty="0" smtClean="0"/>
          </a:p>
          <a:p>
            <a:pPr>
              <a:lnSpc>
                <a:spcPct val="150000"/>
              </a:lnSpc>
            </a:pPr>
            <a:r>
              <a:rPr lang="fr-BE" sz="2200" dirty="0" smtClean="0"/>
              <a:t>Président : 40 €</a:t>
            </a:r>
          </a:p>
          <a:p>
            <a:pPr marL="266700" indent="0">
              <a:lnSpc>
                <a:spcPct val="150000"/>
              </a:lnSpc>
              <a:buNone/>
            </a:pPr>
            <a:r>
              <a:rPr lang="fr-BE" sz="2200" dirty="0" smtClean="0"/>
              <a:t>Assesseurs et secrétaire : 25 €</a:t>
            </a:r>
          </a:p>
          <a:p>
            <a:pPr>
              <a:lnSpc>
                <a:spcPct val="150000"/>
              </a:lnSpc>
            </a:pPr>
            <a:r>
              <a:rPr lang="fr-BE" sz="2200" dirty="0"/>
              <a:t>Demandez à chaque membre de contrôler minutieusement les données mentionnées, plus particulièrement le </a:t>
            </a:r>
            <a:r>
              <a:rPr lang="fr-BE" sz="2200" dirty="0" smtClean="0"/>
              <a:t>numéro </a:t>
            </a:r>
            <a:r>
              <a:rPr lang="fr-BE" sz="2200" dirty="0"/>
              <a:t>de compte</a:t>
            </a:r>
            <a:endParaRPr lang="fr-BE" sz="2200" dirty="0" smtClean="0"/>
          </a:p>
        </p:txBody>
      </p:sp>
      <p:pic>
        <p:nvPicPr>
          <p:cNvPr id="2050" name="Picture 2" descr="Illustration de concept de pièces en eur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7545" y="1466550"/>
            <a:ext cx="2509309" cy="250930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F7BF293-AAF6-49FC-B1CF-E9CB23417874}" type="slidenum">
              <a:rPr lang="fr-BE" smtClean="0"/>
              <a:t>36</a:t>
            </a:fld>
            <a:endParaRPr lang="fr-BE"/>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fontScale="90000"/>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Jetons de présence, Indemnités de déplacement et Police d’assurance</a:t>
            </a:r>
          </a:p>
        </p:txBody>
      </p:sp>
    </p:spTree>
    <p:extLst>
      <p:ext uri="{BB962C8B-B14F-4D97-AF65-F5344CB8AC3E}">
        <p14:creationId xmlns:p14="http://schemas.microsoft.com/office/powerpoint/2010/main" val="1584143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52266" y="1610576"/>
            <a:ext cx="10994813" cy="4983138"/>
          </a:xfrm>
        </p:spPr>
        <p:txBody>
          <a:bodyPr>
            <a:normAutofit/>
          </a:bodyPr>
          <a:lstStyle/>
          <a:p>
            <a:pPr marL="0" indent="0">
              <a:buNone/>
            </a:pPr>
            <a:r>
              <a:rPr lang="fr-BE" sz="2400" b="1" dirty="0" smtClean="0"/>
              <a:t>Frais de déplacement</a:t>
            </a:r>
            <a:endParaRPr lang="fr-BE" sz="2000" dirty="0" smtClean="0"/>
          </a:p>
          <a:p>
            <a:pPr marL="0" indent="0">
              <a:buNone/>
            </a:pPr>
            <a:endParaRPr lang="fr-BE" sz="2200" dirty="0" smtClean="0"/>
          </a:p>
          <a:p>
            <a:r>
              <a:rPr lang="fr-BE" sz="2200" dirty="0" smtClean="0"/>
              <a:t>Les </a:t>
            </a:r>
            <a:r>
              <a:rPr lang="fr-BE" sz="2200" dirty="0"/>
              <a:t>membres des bureaux électoraux ont droit à une indemnité de déplacement lorsqu'ils siègent dans une commune où ils ne sont inscrits pas au registre de la </a:t>
            </a:r>
            <a:r>
              <a:rPr lang="fr-BE" sz="2200" dirty="0" smtClean="0"/>
              <a:t>population</a:t>
            </a:r>
          </a:p>
          <a:p>
            <a:pPr marL="0" indent="0">
              <a:buNone/>
            </a:pPr>
            <a:endParaRPr lang="fr-BE" sz="2200" dirty="0"/>
          </a:p>
          <a:p>
            <a:r>
              <a:rPr lang="fr-BE" sz="2200" dirty="0" smtClean="0"/>
              <a:t>En </a:t>
            </a:r>
            <a:r>
              <a:rPr lang="fr-BE" sz="2200" dirty="0"/>
              <a:t>outre, le président ou l'assesseur a droit à une indemnité pour les déplacements </a:t>
            </a:r>
            <a:r>
              <a:rPr lang="fr-BE" sz="2200" dirty="0" smtClean="0"/>
              <a:t>dans le cadre de ses fonctions</a:t>
            </a:r>
          </a:p>
          <a:p>
            <a:pPr marL="0" indent="0">
              <a:buNone/>
            </a:pPr>
            <a:endParaRPr lang="fr-BE" sz="2200" dirty="0"/>
          </a:p>
          <a:p>
            <a:r>
              <a:rPr lang="fr-BE" sz="2200" dirty="0" smtClean="0"/>
              <a:t>À demander </a:t>
            </a:r>
            <a:r>
              <a:rPr lang="fr-BE" sz="2200" dirty="0"/>
              <a:t>en </a:t>
            </a:r>
            <a:r>
              <a:rPr lang="fr-BE" sz="2200" dirty="0" smtClean="0"/>
              <a:t>ligne à partir du 10 juin 2024</a:t>
            </a:r>
          </a:p>
          <a:p>
            <a:pPr marL="266700" indent="-84138">
              <a:buNone/>
            </a:pPr>
            <a:r>
              <a:rPr lang="fr-BE" sz="2200" dirty="0" smtClean="0"/>
              <a:t>(</a:t>
            </a:r>
            <a:r>
              <a:rPr lang="fr-BE" sz="2200" dirty="0" smtClean="0">
                <a:hlinkClick r:id="rId2"/>
              </a:rPr>
              <a:t>https</a:t>
            </a:r>
            <a:r>
              <a:rPr lang="fr-BE" sz="2200" dirty="0">
                <a:hlinkClick r:id="rId2"/>
              </a:rPr>
              <a:t>://</a:t>
            </a:r>
            <a:r>
              <a:rPr lang="fr-BE" sz="2200" dirty="0" smtClean="0">
                <a:hlinkClick r:id="rId2"/>
              </a:rPr>
              <a:t>elections.fgov.be/intervenants/frais-de-deplacement</a:t>
            </a:r>
            <a:r>
              <a:rPr lang="fr-BE" sz="2200" dirty="0" smtClean="0"/>
              <a:t>)</a:t>
            </a:r>
            <a:endParaRPr lang="fr-BE" sz="2200" dirty="0"/>
          </a:p>
          <a:p>
            <a:pPr marL="0" indent="0">
              <a:buNone/>
            </a:pPr>
            <a:endParaRPr lang="fr-BE" sz="2200" dirty="0" smtClean="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37</a:t>
            </a:fld>
            <a:endParaRPr lang="fr-BE"/>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fontScale="90000"/>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Jetons de présence, Indemnités de déplacement et Police d’assurance</a:t>
            </a:r>
          </a:p>
        </p:txBody>
      </p:sp>
    </p:spTree>
    <p:extLst>
      <p:ext uri="{BB962C8B-B14F-4D97-AF65-F5344CB8AC3E}">
        <p14:creationId xmlns:p14="http://schemas.microsoft.com/office/powerpoint/2010/main" val="627927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38199" y="1825625"/>
            <a:ext cx="10994813" cy="4983138"/>
          </a:xfrm>
        </p:spPr>
        <p:txBody>
          <a:bodyPr>
            <a:normAutofit/>
          </a:bodyPr>
          <a:lstStyle/>
          <a:p>
            <a:pPr marL="0" indent="0">
              <a:buNone/>
            </a:pPr>
            <a:r>
              <a:rPr lang="fr-BE" sz="2400" b="1" dirty="0" smtClean="0"/>
              <a:t>Police d’assurance</a:t>
            </a:r>
            <a:endParaRPr lang="fr-BE" sz="2000" dirty="0" smtClean="0"/>
          </a:p>
          <a:p>
            <a:pPr marL="0" indent="0">
              <a:buNone/>
            </a:pPr>
            <a:endParaRPr lang="fr-BE" sz="2200" dirty="0" smtClean="0"/>
          </a:p>
          <a:p>
            <a:pPr marL="0" indent="0">
              <a:buNone/>
            </a:pPr>
            <a:r>
              <a:rPr lang="fr-BE" sz="2000" dirty="0" smtClean="0"/>
              <a:t>Couvre :</a:t>
            </a:r>
          </a:p>
          <a:p>
            <a:pPr>
              <a:lnSpc>
                <a:spcPct val="150000"/>
              </a:lnSpc>
            </a:pPr>
            <a:r>
              <a:rPr lang="fr-BE" sz="2000" dirty="0" smtClean="0"/>
              <a:t>Les </a:t>
            </a:r>
            <a:r>
              <a:rPr lang="fr-BE" sz="2000" dirty="0"/>
              <a:t>dommages corporels résultant des accidents survenus aux membres des bureaux électoraux dans </a:t>
            </a:r>
            <a:r>
              <a:rPr lang="fr-BE" sz="2000" dirty="0" smtClean="0"/>
              <a:t>l'accomplissement </a:t>
            </a:r>
            <a:r>
              <a:rPr lang="fr-BE" sz="2000" dirty="0"/>
              <a:t>de leur mission ou sur le chemin aller-retour de leur résidence principale au lieu de réunion de leur </a:t>
            </a:r>
            <a:r>
              <a:rPr lang="fr-BE" sz="2000" dirty="0" smtClean="0"/>
              <a:t>bureau</a:t>
            </a:r>
          </a:p>
          <a:p>
            <a:pPr>
              <a:lnSpc>
                <a:spcPct val="150000"/>
              </a:lnSpc>
            </a:pPr>
            <a:r>
              <a:rPr lang="fr-BE" sz="2000" dirty="0" smtClean="0"/>
              <a:t>La responsabilité </a:t>
            </a:r>
            <a:r>
              <a:rPr lang="fr-BE" sz="2000" dirty="0"/>
              <a:t>civile résultant des dommages causés par leur fait ou leur faute à des tiers dans l’exercice de leur mission ou sur le chemin aller-retour de leur résidence principale au lieu de réunion de leur </a:t>
            </a:r>
            <a:r>
              <a:rPr lang="fr-BE" sz="2000" dirty="0" smtClean="0"/>
              <a:t>bureau</a:t>
            </a:r>
            <a:endParaRPr lang="fr-BE" sz="2000" dirty="0"/>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38</a:t>
            </a:fld>
            <a:endParaRPr lang="fr-BE"/>
          </a:p>
        </p:txBody>
      </p:sp>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fontScale="90000"/>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Jetons de présence, Indemnités de déplacement et Police d’assurance</a:t>
            </a:r>
          </a:p>
        </p:txBody>
      </p:sp>
    </p:spTree>
    <p:extLst>
      <p:ext uri="{BB962C8B-B14F-4D97-AF65-F5344CB8AC3E}">
        <p14:creationId xmlns:p14="http://schemas.microsoft.com/office/powerpoint/2010/main" val="1703873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609" y="974036"/>
            <a:ext cx="11726777" cy="3458818"/>
          </a:xfrm>
          <a:prstGeom prst="rect">
            <a:avLst/>
          </a:prstGeom>
          <a:noFill/>
          <a:ln w="127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624893" y="2994423"/>
            <a:ext cx="8761445" cy="523220"/>
          </a:xfrm>
          <a:prstGeom prst="rect">
            <a:avLst/>
          </a:prstGeom>
          <a:noFill/>
        </p:spPr>
        <p:txBody>
          <a:bodyPr wrap="square" rtlCol="0">
            <a:spAutoFit/>
          </a:bodyPr>
          <a:lstStyle/>
          <a:p>
            <a:pPr algn="ctr"/>
            <a:r>
              <a:rPr lang="fr-BE" sz="2800" b="1" kern="1400" spc="600" dirty="0" smtClean="0">
                <a:solidFill>
                  <a:schemeClr val="tx1">
                    <a:lumMod val="85000"/>
                    <a:lumOff val="15000"/>
                  </a:schemeClr>
                </a:solidFill>
                <a:latin typeface="Arial" panose="020B0604020202020204" pitchFamily="34" charset="0"/>
                <a:cs typeface="Arial" panose="020B0604020202020204" pitchFamily="34" charset="0"/>
              </a:rPr>
              <a:t>www.elections.fgov.be </a:t>
            </a:r>
            <a:endParaRPr lang="fr-BE" sz="2800" b="1" kern="1400" spc="6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9" name="Image 18"/>
          <p:cNvPicPr>
            <a:picLocks noChangeAspect="1"/>
          </p:cNvPicPr>
          <p:nvPr/>
        </p:nvPicPr>
        <p:blipFill>
          <a:blip r:embed="rId3"/>
          <a:stretch>
            <a:fillRect/>
          </a:stretch>
        </p:blipFill>
        <p:spPr>
          <a:xfrm>
            <a:off x="3916385" y="1116896"/>
            <a:ext cx="4178462" cy="1143002"/>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0" y="6118302"/>
            <a:ext cx="529386" cy="490723"/>
          </a:xfrm>
          <a:prstGeom prst="rect">
            <a:avLst/>
          </a:prstGeom>
        </p:spPr>
      </p:pic>
    </p:spTree>
    <p:extLst>
      <p:ext uri="{BB962C8B-B14F-4D97-AF65-F5344CB8AC3E}">
        <p14:creationId xmlns:p14="http://schemas.microsoft.com/office/powerpoint/2010/main" val="40302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735781"/>
            <a:ext cx="10515600" cy="4351338"/>
          </a:xfrm>
        </p:spPr>
        <p:txBody>
          <a:bodyPr>
            <a:normAutofit/>
          </a:bodyPr>
          <a:lstStyle/>
          <a:p>
            <a:pPr marL="0" indent="0">
              <a:lnSpc>
                <a:spcPct val="150000"/>
              </a:lnSpc>
              <a:buNone/>
            </a:pPr>
            <a:r>
              <a:rPr lang="fr-BE" sz="2400" b="1" dirty="0" smtClean="0"/>
              <a:t>Composition </a:t>
            </a:r>
            <a:r>
              <a:rPr lang="fr-BE" sz="2400" b="1" dirty="0"/>
              <a:t>et désignation des membres de votre </a:t>
            </a:r>
            <a:r>
              <a:rPr lang="fr-BE" sz="2400" b="1" dirty="0" smtClean="0"/>
              <a:t>bureau</a:t>
            </a:r>
          </a:p>
          <a:p>
            <a:pPr marL="0" indent="0">
              <a:lnSpc>
                <a:spcPct val="150000"/>
              </a:lnSpc>
              <a:buNone/>
            </a:pPr>
            <a:r>
              <a:rPr lang="fr-BE" sz="2400" dirty="0" smtClean="0"/>
              <a:t>1 président, 1 secrétaire et 4 assesseurs (avec leur lettre de désignation)</a:t>
            </a:r>
          </a:p>
          <a:p>
            <a:pPr lvl="1" algn="ctr">
              <a:lnSpc>
                <a:spcPct val="150000"/>
              </a:lnSpc>
              <a:buFont typeface="Wingdings" panose="05000000000000000000" pitchFamily="2" charset="2"/>
              <a:buChar char="à"/>
            </a:pPr>
            <a:r>
              <a:rPr lang="fr-BE" sz="2000" dirty="0">
                <a:sym typeface="Wingdings" panose="05000000000000000000" pitchFamily="2" charset="2"/>
              </a:rPr>
              <a:t> Les assesseurs sont désignés par le président du bureau principal de </a:t>
            </a:r>
            <a:r>
              <a:rPr lang="fr-BE" sz="2000" dirty="0" smtClean="0">
                <a:sym typeface="Wingdings" panose="05000000000000000000" pitchFamily="2" charset="2"/>
              </a:rPr>
              <a:t>canton</a:t>
            </a:r>
          </a:p>
          <a:p>
            <a:pPr lvl="1" algn="ctr">
              <a:lnSpc>
                <a:spcPct val="150000"/>
              </a:lnSpc>
              <a:buFont typeface="Wingdings" panose="05000000000000000000" pitchFamily="2" charset="2"/>
              <a:buChar char="à"/>
            </a:pPr>
            <a:r>
              <a:rPr lang="fr-BE" sz="2000" dirty="0" smtClean="0">
                <a:sym typeface="Wingdings" panose="05000000000000000000" pitchFamily="2" charset="2"/>
              </a:rPr>
              <a:t>Vous désignez le secrétaire vous-même</a:t>
            </a:r>
            <a:endParaRPr lang="fr-BE" dirty="0" smtClean="0">
              <a:sym typeface="Wingdings" panose="05000000000000000000" pitchFamily="2" charset="2"/>
            </a:endParaRPr>
          </a:p>
          <a:p>
            <a:pPr marL="92075" lvl="1" indent="0">
              <a:lnSpc>
                <a:spcPct val="150000"/>
              </a:lnSpc>
              <a:buNone/>
            </a:pPr>
            <a:r>
              <a:rPr lang="fr-BE" dirty="0" smtClean="0">
                <a:sym typeface="Wingdings" panose="05000000000000000000" pitchFamily="2" charset="2"/>
              </a:rPr>
              <a:t>Le </a:t>
            </a:r>
            <a:r>
              <a:rPr lang="fr-BE" dirty="0">
                <a:sym typeface="Wingdings" panose="05000000000000000000" pitchFamily="2" charset="2"/>
              </a:rPr>
              <a:t>secrétaire ne peut pas intervenir dans les décisions du bureau de </a:t>
            </a:r>
            <a:r>
              <a:rPr lang="fr-BE" dirty="0" smtClean="0">
                <a:sym typeface="Wingdings" panose="05000000000000000000" pitchFamily="2" charset="2"/>
              </a:rPr>
              <a:t>dépouillement</a:t>
            </a:r>
            <a:endParaRPr lang="fr-BE" dirty="0">
              <a:sym typeface="Wingdings" panose="05000000000000000000" pitchFamily="2" charset="2"/>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4</a:t>
            </a:fld>
            <a:endParaRPr lang="fr-BE"/>
          </a:p>
        </p:txBody>
      </p:sp>
      <p:pic>
        <p:nvPicPr>
          <p:cNvPr id="4" name="Image 3"/>
          <p:cNvPicPr>
            <a:picLocks noChangeAspect="1"/>
          </p:cNvPicPr>
          <p:nvPr/>
        </p:nvPicPr>
        <p:blipFill>
          <a:blip r:embed="rId4"/>
          <a:stretch>
            <a:fillRect/>
          </a:stretch>
        </p:blipFill>
        <p:spPr>
          <a:xfrm>
            <a:off x="624840" y="4216886"/>
            <a:ext cx="513610" cy="513610"/>
          </a:xfrm>
          <a:prstGeom prst="rect">
            <a:avLst/>
          </a:prstGeom>
        </p:spPr>
      </p:pic>
    </p:spTree>
    <p:extLst>
      <p:ext uri="{BB962C8B-B14F-4D97-AF65-F5344CB8AC3E}">
        <p14:creationId xmlns:p14="http://schemas.microsoft.com/office/powerpoint/2010/main" val="46141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610576"/>
            <a:ext cx="10515600" cy="4534193"/>
          </a:xfrm>
        </p:spPr>
        <p:txBody>
          <a:bodyPr>
            <a:normAutofit/>
          </a:bodyPr>
          <a:lstStyle/>
          <a:p>
            <a:pPr marL="0" indent="0">
              <a:lnSpc>
                <a:spcPct val="150000"/>
              </a:lnSpc>
              <a:buNone/>
            </a:pPr>
            <a:r>
              <a:rPr lang="fr-BE" sz="2400" b="1" dirty="0" smtClean="0"/>
              <a:t>Aménagement </a:t>
            </a:r>
            <a:r>
              <a:rPr lang="fr-BE" sz="2400" b="1" dirty="0"/>
              <a:t>de votre local de </a:t>
            </a:r>
            <a:r>
              <a:rPr lang="fr-BE" sz="2400" b="1" dirty="0" smtClean="0"/>
              <a:t>vote</a:t>
            </a:r>
          </a:p>
          <a:p>
            <a:pPr>
              <a:lnSpc>
                <a:spcPct val="150000"/>
              </a:lnSpc>
            </a:pPr>
            <a:r>
              <a:rPr lang="fr-BE" sz="2400" dirty="0" smtClean="0"/>
              <a:t>Veiller au bon aménagement du local avec la commune</a:t>
            </a:r>
          </a:p>
          <a:p>
            <a:pPr>
              <a:lnSpc>
                <a:spcPct val="150000"/>
              </a:lnSpc>
            </a:pPr>
            <a:r>
              <a:rPr lang="fr-BE" sz="2400" dirty="0" smtClean="0"/>
              <a:t>Récapitulatif du matériel dans le manuel</a:t>
            </a:r>
          </a:p>
          <a:p>
            <a:pPr marL="0" indent="0">
              <a:lnSpc>
                <a:spcPct val="150000"/>
              </a:lnSpc>
              <a:buNone/>
            </a:pPr>
            <a:endParaRPr lang="fr-BE" sz="2400" dirty="0" smtClean="0"/>
          </a:p>
          <a:p>
            <a:pPr>
              <a:lnSpc>
                <a:spcPct val="150000"/>
              </a:lnSpc>
            </a:pP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5</a:t>
            </a:fld>
            <a:endParaRPr lang="fr-BE"/>
          </a:p>
        </p:txBody>
      </p:sp>
      <p:graphicFrame>
        <p:nvGraphicFramePr>
          <p:cNvPr id="4" name="Diagramme 3"/>
          <p:cNvGraphicFramePr/>
          <p:nvPr>
            <p:extLst>
              <p:ext uri="{D42A27DB-BD31-4B8C-83A1-F6EECF244321}">
                <p14:modId xmlns:p14="http://schemas.microsoft.com/office/powerpoint/2010/main" val="4149348600"/>
              </p:ext>
            </p:extLst>
          </p:nvPr>
        </p:nvGraphicFramePr>
        <p:xfrm>
          <a:off x="1752114" y="3466192"/>
          <a:ext cx="9068816" cy="1950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488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610576"/>
            <a:ext cx="10515600" cy="4534193"/>
          </a:xfrm>
        </p:spPr>
        <p:txBody>
          <a:bodyPr>
            <a:normAutofit/>
          </a:bodyPr>
          <a:lstStyle/>
          <a:p>
            <a:pPr marL="0" indent="0">
              <a:lnSpc>
                <a:spcPct val="150000"/>
              </a:lnSpc>
              <a:buNone/>
            </a:pPr>
            <a:r>
              <a:rPr lang="fr-BE" sz="2400" b="1" dirty="0" smtClean="0"/>
              <a:t>Bulletin de vote</a:t>
            </a:r>
          </a:p>
          <a:p>
            <a:pPr>
              <a:lnSpc>
                <a:spcPct val="150000"/>
              </a:lnSpc>
            </a:pPr>
            <a:r>
              <a:rPr lang="fr-BE" sz="2400" b="1" dirty="0" smtClean="0"/>
              <a:t>Vote valable</a:t>
            </a:r>
            <a:r>
              <a:rPr lang="fr-BE" sz="2400" dirty="0" smtClean="0"/>
              <a:t> uniquement si on a voté pour une seule liste</a:t>
            </a: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6</a:t>
            </a:fld>
            <a:endParaRPr lang="fr-BE"/>
          </a:p>
        </p:txBody>
      </p:sp>
      <p:graphicFrame>
        <p:nvGraphicFramePr>
          <p:cNvPr id="5" name="Diagramme 4"/>
          <p:cNvGraphicFramePr/>
          <p:nvPr>
            <p:extLst>
              <p:ext uri="{D42A27DB-BD31-4B8C-83A1-F6EECF244321}">
                <p14:modId xmlns:p14="http://schemas.microsoft.com/office/powerpoint/2010/main" val="3630356189"/>
              </p:ext>
            </p:extLst>
          </p:nvPr>
        </p:nvGraphicFramePr>
        <p:xfrm>
          <a:off x="2013237" y="2733422"/>
          <a:ext cx="8546570" cy="3411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25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323757"/>
            <a:ext cx="10515600" cy="4534193"/>
          </a:xfrm>
        </p:spPr>
        <p:txBody>
          <a:bodyPr>
            <a:normAutofit/>
          </a:bodyPr>
          <a:lstStyle/>
          <a:p>
            <a:pPr marL="0" indent="0">
              <a:lnSpc>
                <a:spcPct val="150000"/>
              </a:lnSpc>
              <a:buNone/>
            </a:pPr>
            <a:r>
              <a:rPr lang="fr-BE" sz="2400" b="1" dirty="0" smtClean="0"/>
              <a:t>Bulletin de vote</a:t>
            </a:r>
          </a:p>
          <a:p>
            <a:pPr marL="0" indent="0">
              <a:lnSpc>
                <a:spcPct val="150000"/>
              </a:lnSpc>
              <a:buNone/>
            </a:pPr>
            <a:r>
              <a:rPr lang="fr-BE" sz="2400" b="1" dirty="0" smtClean="0"/>
              <a:t>Votes nuls : </a:t>
            </a:r>
          </a:p>
          <a:p>
            <a:pPr lvl="1">
              <a:lnSpc>
                <a:spcPct val="150000"/>
              </a:lnSpc>
            </a:pPr>
            <a:r>
              <a:rPr lang="fr-BE" sz="2000" dirty="0" smtClean="0"/>
              <a:t>les </a:t>
            </a:r>
            <a:r>
              <a:rPr lang="fr-BE" sz="2000" dirty="0"/>
              <a:t>bulletins de vote marqués en faveur de plus d’une </a:t>
            </a:r>
            <a:r>
              <a:rPr lang="fr-BE" sz="2000" dirty="0" smtClean="0"/>
              <a:t>liste</a:t>
            </a:r>
          </a:p>
          <a:p>
            <a:pPr lvl="1">
              <a:lnSpc>
                <a:spcPct val="150000"/>
              </a:lnSpc>
            </a:pPr>
            <a:r>
              <a:rPr lang="fr-BE" sz="2000" dirty="0" smtClean="0"/>
              <a:t>Les bulletins de vote reconnaissables</a:t>
            </a:r>
          </a:p>
          <a:p>
            <a:pPr>
              <a:lnSpc>
                <a:spcPct val="150000"/>
              </a:lnSpc>
            </a:pP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7</a:t>
            </a:fld>
            <a:endParaRPr lang="fr-BE"/>
          </a:p>
        </p:txBody>
      </p:sp>
      <p:graphicFrame>
        <p:nvGraphicFramePr>
          <p:cNvPr id="5" name="Diagramme 4"/>
          <p:cNvGraphicFramePr/>
          <p:nvPr>
            <p:extLst>
              <p:ext uri="{D42A27DB-BD31-4B8C-83A1-F6EECF244321}">
                <p14:modId xmlns:p14="http://schemas.microsoft.com/office/powerpoint/2010/main" val="3909832727"/>
              </p:ext>
            </p:extLst>
          </p:nvPr>
        </p:nvGraphicFramePr>
        <p:xfrm>
          <a:off x="685800" y="3315721"/>
          <a:ext cx="10789920" cy="3703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298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323757"/>
            <a:ext cx="10515600" cy="4534193"/>
          </a:xfrm>
        </p:spPr>
        <p:txBody>
          <a:bodyPr>
            <a:normAutofit/>
          </a:bodyPr>
          <a:lstStyle/>
          <a:p>
            <a:pPr marL="0" indent="0">
              <a:lnSpc>
                <a:spcPct val="150000"/>
              </a:lnSpc>
              <a:buNone/>
            </a:pPr>
            <a:r>
              <a:rPr lang="fr-BE" sz="2400" b="1" dirty="0" smtClean="0"/>
              <a:t>Bulletin de vote</a:t>
            </a:r>
          </a:p>
          <a:p>
            <a:pPr marL="0" indent="0">
              <a:lnSpc>
                <a:spcPct val="150000"/>
              </a:lnSpc>
              <a:buNone/>
            </a:pPr>
            <a:r>
              <a:rPr lang="fr-BE" sz="2400" b="1" dirty="0"/>
              <a:t>Bulletins blancs : </a:t>
            </a:r>
            <a:endParaRPr lang="fr-BE" sz="2400" b="1" dirty="0" smtClean="0"/>
          </a:p>
          <a:p>
            <a:pPr lvl="1">
              <a:lnSpc>
                <a:spcPct val="150000"/>
              </a:lnSpc>
            </a:pPr>
            <a:r>
              <a:rPr lang="fr-BE" dirty="0" smtClean="0"/>
              <a:t>Les </a:t>
            </a:r>
            <a:r>
              <a:rPr lang="fr-BE" dirty="0"/>
              <a:t>bulletins de vote sur lesquels aucun vote n'a été émis</a:t>
            </a:r>
            <a:endParaRPr lang="fr-BE"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8</a:t>
            </a:fld>
            <a:endParaRPr lang="fr-BE"/>
          </a:p>
        </p:txBody>
      </p:sp>
    </p:spTree>
    <p:extLst>
      <p:ext uri="{BB962C8B-B14F-4D97-AF65-F5344CB8AC3E}">
        <p14:creationId xmlns:p14="http://schemas.microsoft.com/office/powerpoint/2010/main" val="300576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22" y="1323757"/>
            <a:ext cx="10515600" cy="4534193"/>
          </a:xfrm>
        </p:spPr>
        <p:txBody>
          <a:bodyPr>
            <a:normAutofit/>
          </a:bodyPr>
          <a:lstStyle/>
          <a:p>
            <a:pPr marL="0" indent="0">
              <a:lnSpc>
                <a:spcPct val="150000"/>
              </a:lnSpc>
              <a:buNone/>
            </a:pPr>
            <a:r>
              <a:rPr lang="fr-BE" sz="2400" b="1" dirty="0" smtClean="0"/>
              <a:t>Bulletin de vote</a:t>
            </a:r>
          </a:p>
          <a:p>
            <a:pPr marL="0" indent="0">
              <a:lnSpc>
                <a:spcPct val="150000"/>
              </a:lnSpc>
              <a:buNone/>
            </a:pPr>
            <a:r>
              <a:rPr lang="fr-BE" sz="2400" b="1" dirty="0" smtClean="0"/>
              <a:t>Votes contestés : </a:t>
            </a:r>
          </a:p>
          <a:p>
            <a:pPr lvl="1">
              <a:lnSpc>
                <a:spcPct val="150000"/>
              </a:lnSpc>
            </a:pPr>
            <a:r>
              <a:rPr lang="fr-BE" sz="2000" dirty="0"/>
              <a:t>L</a:t>
            </a:r>
            <a:r>
              <a:rPr lang="fr-BE" sz="2000" dirty="0" smtClean="0"/>
              <a:t>es </a:t>
            </a:r>
            <a:r>
              <a:rPr lang="fr-BE" sz="2000" dirty="0" smtClean="0"/>
              <a:t>bulletins avec une marque de vote mal tracée</a:t>
            </a:r>
          </a:p>
          <a:p>
            <a:pPr lvl="1">
              <a:lnSpc>
                <a:spcPct val="150000"/>
              </a:lnSpc>
            </a:pPr>
            <a:r>
              <a:rPr lang="fr-BE" sz="2000" dirty="0" smtClean="0"/>
              <a:t>Tous bulletins qui ne rentrent ni dans les conditions de vote valable, ni dans les conditions de vote nul</a:t>
            </a:r>
          </a:p>
          <a:p>
            <a:pPr>
              <a:lnSpc>
                <a:spcPct val="150000"/>
              </a:lnSpc>
            </a:pPr>
            <a:endParaRPr lang="fr-BE" sz="2400" dirty="0" smtClean="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22" y="519282"/>
            <a:ext cx="10515600" cy="947269"/>
          </a:xfrm>
          <a:prstGeom prst="rect">
            <a:avLst/>
          </a:prstGeom>
        </p:spPr>
      </p:pic>
      <p:sp>
        <p:nvSpPr>
          <p:cNvPr id="8" name="Titre 1"/>
          <p:cNvSpPr>
            <a:spLocks noGrp="1"/>
          </p:cNvSpPr>
          <p:nvPr>
            <p:ph type="title"/>
          </p:nvPr>
        </p:nvSpPr>
        <p:spPr>
          <a:xfrm>
            <a:off x="2171723" y="663307"/>
            <a:ext cx="9157646" cy="659218"/>
          </a:xfrm>
        </p:spPr>
        <p:txBody>
          <a:bodyPr>
            <a:normAutofit/>
          </a:bodyPr>
          <a:lstStyle/>
          <a:p>
            <a:r>
              <a:rPr lang="fr-BE" sz="2800" b="1" cap="small" spc="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fr-BE" sz="2800" b="1" cap="small" spc="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2F7BF293-AAF6-49FC-B1CF-E9CB23417874}" type="slidenum">
              <a:rPr lang="fr-BE" smtClean="0"/>
              <a:t>9</a:t>
            </a:fld>
            <a:endParaRPr lang="fr-BE"/>
          </a:p>
        </p:txBody>
      </p:sp>
    </p:spTree>
    <p:extLst>
      <p:ext uri="{BB962C8B-B14F-4D97-AF65-F5344CB8AC3E}">
        <p14:creationId xmlns:p14="http://schemas.microsoft.com/office/powerpoint/2010/main" val="336598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3057</Words>
  <Application>Microsoft Office PowerPoint</Application>
  <PresentationFormat>Grand écran</PresentationFormat>
  <Paragraphs>570</Paragraphs>
  <Slides>39</Slides>
  <Notes>36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Courier New</vt:lpstr>
      <vt:lpstr>Times New Roman</vt:lpstr>
      <vt:lpstr>Wingdings</vt:lpstr>
      <vt:lpstr>Office Theme</vt:lpstr>
      <vt:lpstr>Présentation PowerPoint</vt:lpstr>
      <vt:lpstr>Contenu</vt:lpstr>
      <vt:lpstr>Introduction</vt:lpstr>
      <vt:lpstr>Introduction</vt:lpstr>
      <vt:lpstr>Introduction</vt:lpstr>
      <vt:lpstr>Introduction</vt:lpstr>
      <vt:lpstr>Introduction</vt:lpstr>
      <vt:lpstr>Introduction</vt:lpstr>
      <vt:lpstr>Introduction</vt:lpstr>
      <vt:lpstr>Le dépouillement proprement dit</vt:lpstr>
      <vt:lpstr>Présentation PowerPoint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Le dépouillement proprement dit</vt:lpstr>
      <vt:lpstr>Récapitulatif des enveloppes et de leur contenu</vt:lpstr>
      <vt:lpstr>Récapitulatif des enveloppes et de leur contenu</vt:lpstr>
      <vt:lpstr>Récapitulatif des enveloppes et de leur contenu</vt:lpstr>
      <vt:lpstr>Jetons de présence, Indemnités de déplacement et Police d’assurance</vt:lpstr>
      <vt:lpstr>Jetons de présence, Indemnités de déplacement et Police d’assurance</vt:lpstr>
      <vt:lpstr>Jetons de présence, Indemnités de déplacement et Police d’assurance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2024-04-25T09:40:31Z</dcterms:created>
  <dcterms:modified xsi:type="dcterms:W3CDTF">2024-05-06T08:58:50Z</dcterms:modified>
</cp:coreProperties>
</file>