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9.xml" ContentType="application/vnd.openxmlformats-officedocument.presentationml.tags+xml"/>
  <Override PartName="/ppt/notesSlides/notesSlide40.xml" ContentType="application/vnd.openxmlformats-officedocument.presentationml.notesSlide+xml"/>
  <Override PartName="/ppt/tags/tag40.xml" ContentType="application/vnd.openxmlformats-officedocument.presentationml.tags+xml"/>
  <Override PartName="/ppt/notesSlides/notesSlide41.xml" ContentType="application/vnd.openxmlformats-officedocument.presentationml.notesSlide+xml"/>
  <Override PartName="/ppt/tags/tag41.xml" ContentType="application/vnd.openxmlformats-officedocument.presentationml.tags+xml"/>
  <Override PartName="/ppt/notesSlides/notesSlide42.xml" ContentType="application/vnd.openxmlformats-officedocument.presentationml.notesSlide+xml"/>
  <Override PartName="/ppt/tags/tag42.xml" ContentType="application/vnd.openxmlformats-officedocument.presentationml.tags+xml"/>
  <Override PartName="/ppt/notesSlides/notesSlide43.xml" ContentType="application/vnd.openxmlformats-officedocument.presentationml.notesSlide+xml"/>
  <Override PartName="/ppt/tags/tag43.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44.xml" ContentType="application/vnd.openxmlformats-officedocument.presentationml.tags+xml"/>
  <Override PartName="/ppt/notesSlides/notesSlide46.xml" ContentType="application/vnd.openxmlformats-officedocument.presentationml.notesSlide+xml"/>
  <Override PartName="/ppt/tags/tag45.xml" ContentType="application/vnd.openxmlformats-officedocument.presentationml.tags+xml"/>
  <Override PartName="/ppt/notesSlides/notesSlide47.xml" ContentType="application/vnd.openxmlformats-officedocument.presentationml.notesSlide+xml"/>
  <Override PartName="/ppt/tags/tag46.xml" ContentType="application/vnd.openxmlformats-officedocument.presentationml.tags+xml"/>
  <Override PartName="/ppt/notesSlides/notesSlide48.xml" ContentType="application/vnd.openxmlformats-officedocument.presentationml.notesSlide+xml"/>
  <Override PartName="/ppt/tags/tag47.xml" ContentType="application/vnd.openxmlformats-officedocument.presentationml.tags+xml"/>
  <Override PartName="/ppt/notesSlides/notesSlide49.xml" ContentType="application/vnd.openxmlformats-officedocument.presentationml.notesSlide+xml"/>
  <Override PartName="/ppt/tags/tag48.xml" ContentType="application/vnd.openxmlformats-officedocument.presentationml.tags+xml"/>
  <Override PartName="/ppt/notesSlides/notesSlide50.xml" ContentType="application/vnd.openxmlformats-officedocument.presentationml.notesSlide+xml"/>
  <Override PartName="/ppt/tags/tag49.xml" ContentType="application/vnd.openxmlformats-officedocument.presentationml.tags+xml"/>
  <Override PartName="/ppt/notesSlides/notesSlide51.xml" ContentType="application/vnd.openxmlformats-officedocument.presentationml.notesSlide+xml"/>
  <Override PartName="/ppt/tags/tag50.xml" ContentType="application/vnd.openxmlformats-officedocument.presentationml.tags+xml"/>
  <Override PartName="/ppt/notesSlides/notesSlide52.xml" ContentType="application/vnd.openxmlformats-officedocument.presentationml.notesSlide+xml"/>
  <Override PartName="/ppt/tags/tag51.xml" ContentType="application/vnd.openxmlformats-officedocument.presentationml.tags+xml"/>
  <Override PartName="/ppt/notesSlides/notesSlide53.xml" ContentType="application/vnd.openxmlformats-officedocument.presentationml.notesSlide+xml"/>
  <Override PartName="/ppt/tags/tag52.xml" ContentType="application/vnd.openxmlformats-officedocument.presentationml.tags+xml"/>
  <Override PartName="/ppt/notesSlides/notesSlide54.xml" ContentType="application/vnd.openxmlformats-officedocument.presentationml.notesSlide+xml"/>
  <Override PartName="/ppt/tags/tag53.xml" ContentType="application/vnd.openxmlformats-officedocument.presentationml.tags+xml"/>
  <Override PartName="/ppt/notesSlides/notesSlide55.xml" ContentType="application/vnd.openxmlformats-officedocument.presentationml.notesSlide+xml"/>
  <Override PartName="/ppt/tags/tag54.xml" ContentType="application/vnd.openxmlformats-officedocument.presentationml.tags+xml"/>
  <Override PartName="/ppt/notesSlides/notesSlide56.xml" ContentType="application/vnd.openxmlformats-officedocument.presentationml.notesSlide+xml"/>
  <Override PartName="/ppt/tags/tag55.xml" ContentType="application/vnd.openxmlformats-officedocument.presentationml.tags+xml"/>
  <Override PartName="/ppt/notesSlides/notesSlide57.xml" ContentType="application/vnd.openxmlformats-officedocument.presentationml.notesSlide+xml"/>
  <Override PartName="/ppt/tags/tag56.xml" ContentType="application/vnd.openxmlformats-officedocument.presentationml.tags+xml"/>
  <Override PartName="/ppt/notesSlides/notesSlide58.xml" ContentType="application/vnd.openxmlformats-officedocument.presentationml.notesSlide+xml"/>
  <Override PartName="/ppt/tags/tag57.xml" ContentType="application/vnd.openxmlformats-officedocument.presentationml.tags+xml"/>
  <Override PartName="/ppt/notesSlides/notesSlide59.xml" ContentType="application/vnd.openxmlformats-officedocument.presentationml.notesSlide+xml"/>
  <Override PartName="/ppt/tags/tag58.xml" ContentType="application/vnd.openxmlformats-officedocument.presentationml.tags+xml"/>
  <Override PartName="/ppt/notesSlides/notesSlide60.xml" ContentType="application/vnd.openxmlformats-officedocument.presentationml.notesSlide+xml"/>
  <Override PartName="/ppt/tags/tag59.xml" ContentType="application/vnd.openxmlformats-officedocument.presentationml.tags+xml"/>
  <Override PartName="/ppt/notesSlides/notesSlide61.xml" ContentType="application/vnd.openxmlformats-officedocument.presentationml.notesSlide+xml"/>
  <Override PartName="/ppt/tags/tag60.xml" ContentType="application/vnd.openxmlformats-officedocument.presentationml.tags+xml"/>
  <Override PartName="/ppt/notesSlides/notesSlide62.xml" ContentType="application/vnd.openxmlformats-officedocument.presentationml.notesSlide+xml"/>
  <Override PartName="/ppt/tags/tag61.xml" ContentType="application/vnd.openxmlformats-officedocument.presentationml.tags+xml"/>
  <Override PartName="/ppt/notesSlides/notesSlide63.xml" ContentType="application/vnd.openxmlformats-officedocument.presentationml.notesSlide+xml"/>
  <Override PartName="/ppt/tags/tag62.xml" ContentType="application/vnd.openxmlformats-officedocument.presentationml.tags+xml"/>
  <Override PartName="/ppt/notesSlides/notesSlide64.xml" ContentType="application/vnd.openxmlformats-officedocument.presentationml.notesSlide+xml"/>
  <Override PartName="/ppt/tags/tag63.xml" ContentType="application/vnd.openxmlformats-officedocument.presentationml.tags+xml"/>
  <Override PartName="/ppt/notesSlides/notesSlide65.xml" ContentType="application/vnd.openxmlformats-officedocument.presentationml.notesSlide+xml"/>
  <Override PartName="/ppt/tags/tag64.xml" ContentType="application/vnd.openxmlformats-officedocument.presentationml.tags+xml"/>
  <Override PartName="/ppt/notesSlides/notesSlide66.xml" ContentType="application/vnd.openxmlformats-officedocument.presentationml.notesSlide+xml"/>
  <Override PartName="/ppt/tags/tag65.xml" ContentType="application/vnd.openxmlformats-officedocument.presentationml.tags+xml"/>
  <Override PartName="/ppt/notesSlides/notesSlide67.xml" ContentType="application/vnd.openxmlformats-officedocument.presentationml.notesSlide+xml"/>
  <Override PartName="/ppt/tags/tag66.xml" ContentType="application/vnd.openxmlformats-officedocument.presentationml.tags+xml"/>
  <Override PartName="/ppt/notesSlides/notesSlide68.xml" ContentType="application/vnd.openxmlformats-officedocument.presentationml.notesSlide+xml"/>
  <Override PartName="/ppt/tags/tag67.xml" ContentType="application/vnd.openxmlformats-officedocument.presentationml.tags+xml"/>
  <Override PartName="/ppt/notesSlides/notesSlide69.xml" ContentType="application/vnd.openxmlformats-officedocument.presentationml.notesSlide+xml"/>
  <Override PartName="/ppt/tags/tag68.xml" ContentType="application/vnd.openxmlformats-officedocument.presentationml.tags+xml"/>
  <Override PartName="/ppt/notesSlides/notesSlide70.xml" ContentType="application/vnd.openxmlformats-officedocument.presentationml.notesSlide+xml"/>
  <Override PartName="/ppt/tags/tag69.xml" ContentType="application/vnd.openxmlformats-officedocument.presentationml.tags+xml"/>
  <Override PartName="/ppt/notesSlides/notesSlide71.xml" ContentType="application/vnd.openxmlformats-officedocument.presentationml.notesSlide+xml"/>
  <Override PartName="/ppt/tags/tag70.xml" ContentType="application/vnd.openxmlformats-officedocument.presentationml.tags+xml"/>
  <Override PartName="/ppt/notesSlides/notesSlide72.xml" ContentType="application/vnd.openxmlformats-officedocument.presentationml.notesSlide+xml"/>
  <Override PartName="/ppt/tags/tag71.xml" ContentType="application/vnd.openxmlformats-officedocument.presentationml.tags+xml"/>
  <Override PartName="/ppt/notesSlides/notesSlide73.xml" ContentType="application/vnd.openxmlformats-officedocument.presentationml.notesSlide+xml"/>
  <Override PartName="/ppt/tags/tag72.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73.xml" ContentType="application/vnd.openxmlformats-officedocument.presentationml.tags+xml"/>
  <Override PartName="/ppt/notesSlides/notesSlide78.xml" ContentType="application/vnd.openxmlformats-officedocument.presentationml.notesSlide+xml"/>
  <Override PartName="/ppt/tags/tag74.xml" ContentType="application/vnd.openxmlformats-officedocument.presentationml.tags+xml"/>
  <Override PartName="/ppt/notesSlides/notesSlide79.xml" ContentType="application/vnd.openxmlformats-officedocument.presentationml.notesSlide+xml"/>
  <Override PartName="/ppt/tags/tag75.xml" ContentType="application/vnd.openxmlformats-officedocument.presentationml.tags+xml"/>
  <Override PartName="/ppt/notesSlides/notesSlide80.xml" ContentType="application/vnd.openxmlformats-officedocument.presentationml.notesSlide+xml"/>
  <Override PartName="/ppt/tags/tag76.xml" ContentType="application/vnd.openxmlformats-officedocument.presentationml.tags+xml"/>
  <Override PartName="/ppt/notesSlides/notesSlide81.xml" ContentType="application/vnd.openxmlformats-officedocument.presentationml.notesSlide+xml"/>
  <Override PartName="/ppt/tags/tag77.xml" ContentType="application/vnd.openxmlformats-officedocument.presentationml.tags+xml"/>
  <Override PartName="/ppt/notesSlides/notesSlide82.xml" ContentType="application/vnd.openxmlformats-officedocument.presentationml.notesSlide+xml"/>
  <Override PartName="/ppt/tags/tag78.xml" ContentType="application/vnd.openxmlformats-officedocument.presentationml.tags+xml"/>
  <Override PartName="/ppt/notesSlides/notesSlide83.xml" ContentType="application/vnd.openxmlformats-officedocument.presentationml.notesSlide+xml"/>
  <Override PartName="/ppt/tags/tag79.xml" ContentType="application/vnd.openxmlformats-officedocument.presentationml.tags+xml"/>
  <Override PartName="/ppt/notesSlides/notesSlide84.xml" ContentType="application/vnd.openxmlformats-officedocument.presentationml.notesSlide+xml"/>
  <Override PartName="/ppt/tags/tag80.xml" ContentType="application/vnd.openxmlformats-officedocument.presentationml.tags+xml"/>
  <Override PartName="/ppt/notesSlides/notesSlide85.xml" ContentType="application/vnd.openxmlformats-officedocument.presentationml.notesSlide+xml"/>
  <Override PartName="/ppt/comments/comment1.xml" ContentType="application/vnd.openxmlformats-officedocument.presentationml.comment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ags/tag81.xml" ContentType="application/vnd.openxmlformats-officedocument.presentationml.tags+xml"/>
  <Override PartName="/ppt/notesSlides/notesSlide89.xml" ContentType="application/vnd.openxmlformats-officedocument.presentationml.notesSlide+xml"/>
  <Override PartName="/ppt/tags/tag82.xml" ContentType="application/vnd.openxmlformats-officedocument.presentationml.tags+xml"/>
  <Override PartName="/ppt/notesSlides/notesSlide90.xml" ContentType="application/vnd.openxmlformats-officedocument.presentationml.notesSlide+xml"/>
  <Override PartName="/ppt/tags/tag83.xml" ContentType="application/vnd.openxmlformats-officedocument.presentationml.tags+xml"/>
  <Override PartName="/ppt/notesSlides/notesSlide91.xml" ContentType="application/vnd.openxmlformats-officedocument.presentationml.notesSlide+xml"/>
  <Override PartName="/ppt/tags/tag84.xml" ContentType="application/vnd.openxmlformats-officedocument.presentationml.tags+xml"/>
  <Override PartName="/ppt/notesSlides/notesSlide92.xml" ContentType="application/vnd.openxmlformats-officedocument.presentationml.notesSlide+xml"/>
  <Override PartName="/ppt/tags/tag85.xml" ContentType="application/vnd.openxmlformats-officedocument.presentationml.tags+xml"/>
  <Override PartName="/ppt/notesSlides/notesSlide93.xml" ContentType="application/vnd.openxmlformats-officedocument.presentationml.notesSlide+xml"/>
  <Override PartName="/ppt/tags/tag86.xml" ContentType="application/vnd.openxmlformats-officedocument.presentationml.tags+xml"/>
  <Override PartName="/ppt/notesSlides/notesSlide94.xml" ContentType="application/vnd.openxmlformats-officedocument.presentationml.notesSlide+xml"/>
  <Override PartName="/ppt/tags/tag87.xml" ContentType="application/vnd.openxmlformats-officedocument.presentationml.tags+xml"/>
  <Override PartName="/ppt/notesSlides/notesSlide95.xml" ContentType="application/vnd.openxmlformats-officedocument.presentationml.notesSlide+xml"/>
  <Override PartName="/ppt/tags/tag88.xml" ContentType="application/vnd.openxmlformats-officedocument.presentationml.tags+xml"/>
  <Override PartName="/ppt/notesSlides/notesSlide96.xml" ContentType="application/vnd.openxmlformats-officedocument.presentationml.notesSlide+xml"/>
  <Override PartName="/ppt/tags/tag89.xml" ContentType="application/vnd.openxmlformats-officedocument.presentationml.tags+xml"/>
  <Override PartName="/ppt/notesSlides/notesSlide97.xml" ContentType="application/vnd.openxmlformats-officedocument.presentationml.notesSlide+xml"/>
  <Override PartName="/ppt/tags/tag90.xml" ContentType="application/vnd.openxmlformats-officedocument.presentationml.tags+xml"/>
  <Override PartName="/ppt/notesSlides/notesSlide98.xml" ContentType="application/vnd.openxmlformats-officedocument.presentationml.notesSlide+xml"/>
  <Override PartName="/ppt/tags/tag91.xml" ContentType="application/vnd.openxmlformats-officedocument.presentationml.tags+xml"/>
  <Override PartName="/ppt/notesSlides/notesSlide99.xml" ContentType="application/vnd.openxmlformats-officedocument.presentationml.notesSlide+xml"/>
  <Override PartName="/ppt/tags/tag92.xml" ContentType="application/vnd.openxmlformats-officedocument.presentationml.tags+xml"/>
  <Override PartName="/ppt/notesSlides/notesSlide100.xml" ContentType="application/vnd.openxmlformats-officedocument.presentationml.notesSlide+xml"/>
  <Override PartName="/ppt/tags/tag93.xml" ContentType="application/vnd.openxmlformats-officedocument.presentationml.tags+xml"/>
  <Override PartName="/ppt/notesSlides/notesSlide101.xml" ContentType="application/vnd.openxmlformats-officedocument.presentationml.notesSlide+xml"/>
  <Override PartName="/ppt/tags/tag94.xml" ContentType="application/vnd.openxmlformats-officedocument.presentationml.tags+xml"/>
  <Override PartName="/ppt/notesSlides/notesSlide102.xml" ContentType="application/vnd.openxmlformats-officedocument.presentationml.notesSlide+xml"/>
  <Override PartName="/ppt/tags/tag95.xml" ContentType="application/vnd.openxmlformats-officedocument.presentationml.tags+xml"/>
  <Override PartName="/ppt/notesSlides/notesSlide103.xml" ContentType="application/vnd.openxmlformats-officedocument.presentationml.notesSlide+xml"/>
  <Override PartName="/ppt/tags/tag96.xml" ContentType="application/vnd.openxmlformats-officedocument.presentationml.tags+xml"/>
  <Override PartName="/ppt/notesSlides/notesSlide104.xml" ContentType="application/vnd.openxmlformats-officedocument.presentationml.notesSlide+xml"/>
  <Override PartName="/ppt/tags/tag97.xml" ContentType="application/vnd.openxmlformats-officedocument.presentationml.tags+xml"/>
  <Override PartName="/ppt/notesSlides/notesSlide105.xml" ContentType="application/vnd.openxmlformats-officedocument.presentationml.notesSlide+xml"/>
  <Override PartName="/ppt/tags/tag98.xml" ContentType="application/vnd.openxmlformats-officedocument.presentationml.tags+xml"/>
  <Override PartName="/ppt/notesSlides/notesSlide106.xml" ContentType="application/vnd.openxmlformats-officedocument.presentationml.notesSlide+xml"/>
  <Override PartName="/ppt/tags/tag99.xml" ContentType="application/vnd.openxmlformats-officedocument.presentationml.tags+xml"/>
  <Override PartName="/ppt/notesSlides/notesSlide107.xml" ContentType="application/vnd.openxmlformats-officedocument.presentationml.notesSlide+xml"/>
  <Override PartName="/ppt/tags/tag100.xml" ContentType="application/vnd.openxmlformats-officedocument.presentationml.tags+xml"/>
  <Override PartName="/ppt/notesSlides/notesSlide108.xml" ContentType="application/vnd.openxmlformats-officedocument.presentationml.notesSlide+xml"/>
  <Override PartName="/ppt/tags/tag101.xml" ContentType="application/vnd.openxmlformats-officedocument.presentationml.tags+xml"/>
  <Override PartName="/ppt/notesSlides/notesSlide109.xml" ContentType="application/vnd.openxmlformats-officedocument.presentationml.notesSlide+xml"/>
  <Override PartName="/ppt/tags/tag102.xml" ContentType="application/vnd.openxmlformats-officedocument.presentationml.tags+xml"/>
  <Override PartName="/ppt/notesSlides/notesSlide110.xml" ContentType="application/vnd.openxmlformats-officedocument.presentationml.notesSlide+xml"/>
  <Override PartName="/ppt/tags/tag103.xml" ContentType="application/vnd.openxmlformats-officedocument.presentationml.tags+xml"/>
  <Override PartName="/ppt/notesSlides/notesSlide111.xml" ContentType="application/vnd.openxmlformats-officedocument.presentationml.notesSlide+xml"/>
  <Override PartName="/ppt/tags/tag104.xml" ContentType="application/vnd.openxmlformats-officedocument.presentationml.tags+xml"/>
  <Override PartName="/ppt/notesSlides/notesSlide112.xml" ContentType="application/vnd.openxmlformats-officedocument.presentationml.notesSlide+xml"/>
  <Override PartName="/ppt/comments/comment2.xml" ContentType="application/vnd.openxmlformats-officedocument.presentationml.comments+xml"/>
  <Override PartName="/ppt/tags/tag105.xml" ContentType="application/vnd.openxmlformats-officedocument.presentationml.tags+xml"/>
  <Override PartName="/ppt/notesSlides/notesSlide113.xml" ContentType="application/vnd.openxmlformats-officedocument.presentationml.notesSlide+xml"/>
  <Override PartName="/ppt/tags/tag106.xml" ContentType="application/vnd.openxmlformats-officedocument.presentationml.tags+xml"/>
  <Override PartName="/ppt/notesSlides/notesSlide114.xml" ContentType="application/vnd.openxmlformats-officedocument.presentationml.notesSlide+xml"/>
  <Override PartName="/ppt/tags/tag107.xml" ContentType="application/vnd.openxmlformats-officedocument.presentationml.tags+xml"/>
  <Override PartName="/ppt/notesSlides/notesSlide115.xml" ContentType="application/vnd.openxmlformats-officedocument.presentationml.notesSlide+xml"/>
  <Override PartName="/ppt/comments/comment3.xml" ContentType="application/vnd.openxmlformats-officedocument.presentationml.comments+xml"/>
  <Override PartName="/ppt/tags/tag108.xml" ContentType="application/vnd.openxmlformats-officedocument.presentationml.tags+xml"/>
  <Override PartName="/ppt/notesSlides/notesSlide116.xml" ContentType="application/vnd.openxmlformats-officedocument.presentationml.notesSlide+xml"/>
  <Override PartName="/ppt/tags/tag109.xml" ContentType="application/vnd.openxmlformats-officedocument.presentationml.tags+xml"/>
  <Override PartName="/ppt/notesSlides/notesSlide117.xml" ContentType="application/vnd.openxmlformats-officedocument.presentationml.notesSlide+xml"/>
  <Override PartName="/ppt/tags/tag110.xml" ContentType="application/vnd.openxmlformats-officedocument.presentationml.tags+xml"/>
  <Override PartName="/ppt/notesSlides/notesSlide118.xml" ContentType="application/vnd.openxmlformats-officedocument.presentationml.notesSlide+xml"/>
  <Override PartName="/ppt/tags/tag111.xml" ContentType="application/vnd.openxmlformats-officedocument.presentationml.tags+xml"/>
  <Override PartName="/ppt/notesSlides/notesSlide119.xml" ContentType="application/vnd.openxmlformats-officedocument.presentationml.notesSlide+xml"/>
  <Override PartName="/ppt/tags/tag112.xml" ContentType="application/vnd.openxmlformats-officedocument.presentationml.tags+xml"/>
  <Override PartName="/ppt/notesSlides/notesSlide120.xml" ContentType="application/vnd.openxmlformats-officedocument.presentationml.notesSlide+xml"/>
  <Override PartName="/ppt/tags/tag113.xml" ContentType="application/vnd.openxmlformats-officedocument.presentationml.tags+xml"/>
  <Override PartName="/ppt/notesSlides/notesSlide121.xml" ContentType="application/vnd.openxmlformats-officedocument.presentationml.notesSlide+xml"/>
  <Override PartName="/ppt/tags/tag114.xml" ContentType="application/vnd.openxmlformats-officedocument.presentationml.tags+xml"/>
  <Override PartName="/ppt/notesSlides/notesSlide122.xml" ContentType="application/vnd.openxmlformats-officedocument.presentationml.notesSlide+xml"/>
  <Override PartName="/ppt/tags/tag115.xml" ContentType="application/vnd.openxmlformats-officedocument.presentationml.tags+xml"/>
  <Override PartName="/ppt/notesSlides/notesSlide123.xml" ContentType="application/vnd.openxmlformats-officedocument.presentationml.notesSlide+xml"/>
  <Override PartName="/ppt/tags/tag116.xml" ContentType="application/vnd.openxmlformats-officedocument.presentationml.tags+xml"/>
  <Override PartName="/ppt/notesSlides/notesSlide124.xml" ContentType="application/vnd.openxmlformats-officedocument.presentationml.notesSlide+xml"/>
  <Override PartName="/ppt/tags/tag117.xml" ContentType="application/vnd.openxmlformats-officedocument.presentationml.tags+xml"/>
  <Override PartName="/ppt/notesSlides/notesSlide125.xml" ContentType="application/vnd.openxmlformats-officedocument.presentationml.notesSlide+xml"/>
  <Override PartName="/ppt/tags/tag118.xml" ContentType="application/vnd.openxmlformats-officedocument.presentationml.tags+xml"/>
  <Override PartName="/ppt/notesSlides/notesSlide126.xml" ContentType="application/vnd.openxmlformats-officedocument.presentationml.notesSlide+xml"/>
  <Override PartName="/ppt/tags/tag119.xml" ContentType="application/vnd.openxmlformats-officedocument.presentationml.tags+xml"/>
  <Override PartName="/ppt/notesSlides/notesSlide127.xml" ContentType="application/vnd.openxmlformats-officedocument.presentationml.notesSlide+xml"/>
  <Override PartName="/ppt/tags/tag120.xml" ContentType="application/vnd.openxmlformats-officedocument.presentationml.tags+xml"/>
  <Override PartName="/ppt/notesSlides/notesSlide1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Lst>
  <p:notesMasterIdLst>
    <p:notesMasterId r:id="rId132"/>
  </p:notesMasterIdLst>
  <p:handoutMasterIdLst>
    <p:handoutMasterId r:id="rId133"/>
  </p:handoutMasterIdLst>
  <p:sldIdLst>
    <p:sldId id="256" r:id="rId3"/>
    <p:sldId id="259" r:id="rId4"/>
    <p:sldId id="340" r:id="rId5"/>
    <p:sldId id="272" r:id="rId6"/>
    <p:sldId id="343" r:id="rId7"/>
    <p:sldId id="344" r:id="rId8"/>
    <p:sldId id="345" r:id="rId9"/>
    <p:sldId id="346" r:id="rId10"/>
    <p:sldId id="405" r:id="rId11"/>
    <p:sldId id="348" r:id="rId12"/>
    <p:sldId id="349" r:id="rId13"/>
    <p:sldId id="350" r:id="rId14"/>
    <p:sldId id="351" r:id="rId15"/>
    <p:sldId id="352" r:id="rId16"/>
    <p:sldId id="358" r:id="rId17"/>
    <p:sldId id="354" r:id="rId18"/>
    <p:sldId id="353" r:id="rId19"/>
    <p:sldId id="356" r:id="rId20"/>
    <p:sldId id="432" r:id="rId21"/>
    <p:sldId id="433" r:id="rId22"/>
    <p:sldId id="406" r:id="rId23"/>
    <p:sldId id="357" r:id="rId24"/>
    <p:sldId id="361" r:id="rId25"/>
    <p:sldId id="360" r:id="rId26"/>
    <p:sldId id="471" r:id="rId27"/>
    <p:sldId id="362" r:id="rId28"/>
    <p:sldId id="472" r:id="rId29"/>
    <p:sldId id="407" r:id="rId30"/>
    <p:sldId id="363" r:id="rId31"/>
    <p:sldId id="364" r:id="rId32"/>
    <p:sldId id="509" r:id="rId33"/>
    <p:sldId id="365" r:id="rId34"/>
    <p:sldId id="366" r:id="rId35"/>
    <p:sldId id="367" r:id="rId36"/>
    <p:sldId id="397" r:id="rId37"/>
    <p:sldId id="383" r:id="rId38"/>
    <p:sldId id="369" r:id="rId39"/>
    <p:sldId id="501" r:id="rId40"/>
    <p:sldId id="508" r:id="rId41"/>
    <p:sldId id="384" r:id="rId42"/>
    <p:sldId id="368" r:id="rId43"/>
    <p:sldId id="371" r:id="rId44"/>
    <p:sldId id="370" r:id="rId45"/>
    <p:sldId id="372" r:id="rId46"/>
    <p:sldId id="495" r:id="rId47"/>
    <p:sldId id="507" r:id="rId48"/>
    <p:sldId id="373" r:id="rId49"/>
    <p:sldId id="377" r:id="rId50"/>
    <p:sldId id="376" r:id="rId51"/>
    <p:sldId id="380" r:id="rId52"/>
    <p:sldId id="374" r:id="rId53"/>
    <p:sldId id="375" r:id="rId54"/>
    <p:sldId id="382" r:id="rId55"/>
    <p:sldId id="385" r:id="rId56"/>
    <p:sldId id="389" r:id="rId57"/>
    <p:sldId id="394" r:id="rId58"/>
    <p:sldId id="395" r:id="rId59"/>
    <p:sldId id="396" r:id="rId60"/>
    <p:sldId id="386" r:id="rId61"/>
    <p:sldId id="390" r:id="rId62"/>
    <p:sldId id="391" r:id="rId63"/>
    <p:sldId id="392" r:id="rId64"/>
    <p:sldId id="393" r:id="rId65"/>
    <p:sldId id="387" r:id="rId66"/>
    <p:sldId id="398" r:id="rId67"/>
    <p:sldId id="399" r:id="rId68"/>
    <p:sldId id="400" r:id="rId69"/>
    <p:sldId id="401" r:id="rId70"/>
    <p:sldId id="402" r:id="rId71"/>
    <p:sldId id="403" r:id="rId72"/>
    <p:sldId id="404" r:id="rId73"/>
    <p:sldId id="408" r:id="rId74"/>
    <p:sldId id="410" r:id="rId75"/>
    <p:sldId id="412" r:id="rId76"/>
    <p:sldId id="413" r:id="rId77"/>
    <p:sldId id="494" r:id="rId78"/>
    <p:sldId id="499" r:id="rId79"/>
    <p:sldId id="505" r:id="rId80"/>
    <p:sldId id="411" r:id="rId81"/>
    <p:sldId id="415" r:id="rId82"/>
    <p:sldId id="417" r:id="rId83"/>
    <p:sldId id="419" r:id="rId84"/>
    <p:sldId id="418" r:id="rId85"/>
    <p:sldId id="420" r:id="rId86"/>
    <p:sldId id="421" r:id="rId87"/>
    <p:sldId id="475" r:id="rId88"/>
    <p:sldId id="500" r:id="rId89"/>
    <p:sldId id="504" r:id="rId90"/>
    <p:sldId id="506" r:id="rId91"/>
    <p:sldId id="422" r:id="rId92"/>
    <p:sldId id="425" r:id="rId93"/>
    <p:sldId id="424" r:id="rId94"/>
    <p:sldId id="426" r:id="rId95"/>
    <p:sldId id="427" r:id="rId96"/>
    <p:sldId id="428" r:id="rId97"/>
    <p:sldId id="429" r:id="rId98"/>
    <p:sldId id="430" r:id="rId99"/>
    <p:sldId id="431" r:id="rId100"/>
    <p:sldId id="434" r:id="rId101"/>
    <p:sldId id="435" r:id="rId102"/>
    <p:sldId id="436" r:id="rId103"/>
    <p:sldId id="437" r:id="rId104"/>
    <p:sldId id="438" r:id="rId105"/>
    <p:sldId id="440" r:id="rId106"/>
    <p:sldId id="449" r:id="rId107"/>
    <p:sldId id="451" r:id="rId108"/>
    <p:sldId id="453" r:id="rId109"/>
    <p:sldId id="452" r:id="rId110"/>
    <p:sldId id="450" r:id="rId111"/>
    <p:sldId id="454" r:id="rId112"/>
    <p:sldId id="456" r:id="rId113"/>
    <p:sldId id="457" r:id="rId114"/>
    <p:sldId id="458" r:id="rId115"/>
    <p:sldId id="459" r:id="rId116"/>
    <p:sldId id="460" r:id="rId117"/>
    <p:sldId id="461" r:id="rId118"/>
    <p:sldId id="462" r:id="rId119"/>
    <p:sldId id="463" r:id="rId120"/>
    <p:sldId id="455" r:id="rId121"/>
    <p:sldId id="445" r:id="rId122"/>
    <p:sldId id="444" r:id="rId123"/>
    <p:sldId id="446" r:id="rId124"/>
    <p:sldId id="464" r:id="rId125"/>
    <p:sldId id="465" r:id="rId126"/>
    <p:sldId id="466" r:id="rId127"/>
    <p:sldId id="470" r:id="rId128"/>
    <p:sldId id="467" r:id="rId129"/>
    <p:sldId id="468" r:id="rId130"/>
    <p:sldId id="267" r:id="rId131"/>
  </p:sldIdLst>
  <p:sldSz cx="9906000" cy="6858000" type="A4"/>
  <p:notesSz cx="9296400" cy="7010400"/>
  <p:custDataLst>
    <p:tags r:id="rId1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lies Jaspers" initials="MJ" lastIdx="7" clrIdx="0">
    <p:extLst>
      <p:ext uri="{19B8F6BF-5375-455C-9EA6-DF929625EA0E}">
        <p15:presenceInfo xmlns:p15="http://schemas.microsoft.com/office/powerpoint/2012/main" userId="S-1-5-21-3664146730-1133582135-2543967936-9092" providerId="AD"/>
      </p:ext>
    </p:extLst>
  </p:cmAuthor>
  <p:cmAuthor id="2" name="Patrick Jacobs" initials="PJ" lastIdx="7" clrIdx="1">
    <p:extLst>
      <p:ext uri="{19B8F6BF-5375-455C-9EA6-DF929625EA0E}">
        <p15:presenceInfo xmlns:p15="http://schemas.microsoft.com/office/powerpoint/2012/main" userId="8853eb8b836fe7e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D6D6D6"/>
    <a:srgbClr val="EBEBEB"/>
    <a:srgbClr val="009193"/>
    <a:srgbClr val="00AFDB"/>
    <a:srgbClr val="0B58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648" autoAdjust="0"/>
    <p:restoredTop sz="55638" autoAdjust="0"/>
  </p:normalViewPr>
  <p:slideViewPr>
    <p:cSldViewPr snapToGrid="0" snapToObjects="1">
      <p:cViewPr varScale="1">
        <p:scale>
          <a:sx n="53" d="100"/>
          <a:sy n="53" d="100"/>
        </p:scale>
        <p:origin x="1911" y="47"/>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100" d="100"/>
          <a:sy n="100" d="100"/>
        </p:scale>
        <p:origin x="1392" y="160"/>
      </p:cViewPr>
      <p:guideLst>
        <p:guide orient="horz" pos="2208"/>
        <p:guide pos="292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tags" Target="tags/tag1.xml"/><Relationship Id="rId139"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commentAuthors" Target="commentAuthor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notesMaster" Target="notesMasters/notes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ine Bronchart" userId="d40a7a6b-c520-4125-95b3-dbbbf57cd44b" providerId="ADAL" clId="{B3BCBF3E-3AF2-48E0-ADA5-56411F256979}"/>
    <pc:docChg chg="custSel modSld">
      <pc:chgData name="Sabine Bronchart" userId="d40a7a6b-c520-4125-95b3-dbbbf57cd44b" providerId="ADAL" clId="{B3BCBF3E-3AF2-48E0-ADA5-56411F256979}" dt="2024-05-21T09:37:21.404" v="194" actId="20577"/>
      <pc:docMkLst>
        <pc:docMk/>
      </pc:docMkLst>
      <pc:sldChg chg="modNotesTx">
        <pc:chgData name="Sabine Bronchart" userId="d40a7a6b-c520-4125-95b3-dbbbf57cd44b" providerId="ADAL" clId="{B3BCBF3E-3AF2-48E0-ADA5-56411F256979}" dt="2024-05-21T09:34:32.143" v="42" actId="20577"/>
        <pc:sldMkLst>
          <pc:docMk/>
          <pc:sldMk cId="942117850" sldId="401"/>
        </pc:sldMkLst>
      </pc:sldChg>
      <pc:sldChg chg="modSp mod modNotesTx">
        <pc:chgData name="Sabine Bronchart" userId="d40a7a6b-c520-4125-95b3-dbbbf57cd44b" providerId="ADAL" clId="{B3BCBF3E-3AF2-48E0-ADA5-56411F256979}" dt="2024-05-21T09:35:52.633" v="132" actId="20577"/>
        <pc:sldMkLst>
          <pc:docMk/>
          <pc:sldMk cId="2362977330" sldId="404"/>
        </pc:sldMkLst>
        <pc:spChg chg="mod">
          <ac:chgData name="Sabine Bronchart" userId="d40a7a6b-c520-4125-95b3-dbbbf57cd44b" providerId="ADAL" clId="{B3BCBF3E-3AF2-48E0-ADA5-56411F256979}" dt="2024-05-21T09:34:46.343" v="43" actId="20577"/>
          <ac:spMkLst>
            <pc:docMk/>
            <pc:sldMk cId="2362977330" sldId="404"/>
            <ac:spMk id="12" creationId="{FB7D9279-EE7B-1C4A-8D27-D17A8FB446BD}"/>
          </ac:spMkLst>
        </pc:spChg>
      </pc:sldChg>
      <pc:sldChg chg="modNotesTx">
        <pc:chgData name="Sabine Bronchart" userId="d40a7a6b-c520-4125-95b3-dbbbf57cd44b" providerId="ADAL" clId="{B3BCBF3E-3AF2-48E0-ADA5-56411F256979}" dt="2024-05-21T09:37:21.404" v="194" actId="20577"/>
        <pc:sldMkLst>
          <pc:docMk/>
          <pc:sldMk cId="3139158234" sldId="429"/>
        </pc:sldMkLst>
      </pc:sldChg>
      <pc:sldChg chg="modNotesTx">
        <pc:chgData name="Sabine Bronchart" userId="d40a7a6b-c520-4125-95b3-dbbbf57cd44b" providerId="ADAL" clId="{B3BCBF3E-3AF2-48E0-ADA5-56411F256979}" dt="2024-05-21T09:36:43.499" v="193" actId="20577"/>
        <pc:sldMkLst>
          <pc:docMk/>
          <pc:sldMk cId="3173578631" sldId="494"/>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9-03-14T13:48:11.312" idx="1">
    <p:pos x="10" y="10"/>
    <p:text>waarom staat deze slide hier nog tussen?</p:text>
    <p:extLst>
      <p:ext uri="{C676402C-5697-4E1C-873F-D02D1690AC5C}">
        <p15:threadingInfo xmlns:p15="http://schemas.microsoft.com/office/powerpoint/2012/main" timeZoneBias="-60"/>
      </p:ext>
    </p:extLst>
  </p:cm>
  <p:cm authorId="2" dt="2019-03-15T12:02:54.105" idx="1">
    <p:pos x="10" y="146"/>
    <p:text>Dit is het menu wat je krijgt bij het verlaten van de stemkaart activatie scherm. Ik heb hem op de juiste plaats gezet ;-)</p:text>
    <p:extLst>
      <p:ext uri="{C676402C-5697-4E1C-873F-D02D1690AC5C}">
        <p15:threadingInfo xmlns:p15="http://schemas.microsoft.com/office/powerpoint/2012/main" timeZoneBias="-60">
          <p15:parentCm authorId="1"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3-14T13:55:01.312" idx="6">
    <p:pos x="5752" y="2709"/>
    <p:text>hier benadrukken dat dit alleen kan als de stem nog niet gescand werd</p:text>
    <p:extLst>
      <p:ext uri="{C676402C-5697-4E1C-873F-D02D1690AC5C}">
        <p15:threadingInfo xmlns:p15="http://schemas.microsoft.com/office/powerpoint/2012/main" timeZoneBias="-60"/>
      </p:ext>
    </p:extLst>
  </p:cm>
  <p:cm authorId="2" dt="2019-03-15T12:08:00.762" idx="3">
    <p:pos x="5752" y="2845"/>
    <p:text>Dit vertellen wij er normaal bij maar heb het in de Nl presentatie extra vermeld</p:text>
    <p:extLst>
      <p:ext uri="{C676402C-5697-4E1C-873F-D02D1690AC5C}">
        <p15:threadingInfo xmlns:p15="http://schemas.microsoft.com/office/powerpoint/2012/main" timeZoneBias="-60">
          <p15:parentCm authorId="1" idx="6"/>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3-14T13:55:33.504" idx="7">
    <p:pos x="3978" y="828"/>
    <p:text>sommige afbeeldingen zijn onleesbaar, van toepassing op meerdere slides</p:text>
    <p:extLst>
      <p:ext uri="{C676402C-5697-4E1C-873F-D02D1690AC5C}">
        <p15:threadingInfo xmlns:p15="http://schemas.microsoft.com/office/powerpoint/2012/main" timeZoneBias="-60"/>
      </p:ext>
    </p:extLst>
  </p:cm>
  <p:cm authorId="2" dt="2019-03-15T12:03:43.512" idx="2">
    <p:pos x="3978" y="964"/>
    <p:text>Zal kijken wat ik daar aan kan verbeteren.</p:text>
    <p:extLst>
      <p:ext uri="{C676402C-5697-4E1C-873F-D02D1690AC5C}">
        <p15:threadingInfo xmlns:p15="http://schemas.microsoft.com/office/powerpoint/2012/main" timeZoneBias="-60">
          <p15:parentCm authorId="1" idx="7"/>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DA2F25-AAE4-A345-A560-9BF5D59BF42E}"/>
              </a:ext>
            </a:extLst>
          </p:cNvPr>
          <p:cNvSpPr>
            <a:spLocks noGrp="1"/>
          </p:cNvSpPr>
          <p:nvPr>
            <p:ph type="hdr" sz="quarter"/>
          </p:nvPr>
        </p:nvSpPr>
        <p:spPr>
          <a:xfrm>
            <a:off x="1" y="0"/>
            <a:ext cx="4029282" cy="351957"/>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86F525-8A4D-8D4E-84F3-1B099DC4CDB0}"/>
              </a:ext>
            </a:extLst>
          </p:cNvPr>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27498B63-C2BC-454D-AD6E-A1638FD2B411}" type="datetimeFigureOut">
              <a:rPr lang="en-US" smtClean="0"/>
              <a:t>5/21/2024</a:t>
            </a:fld>
            <a:endParaRPr lang="en-US"/>
          </a:p>
        </p:txBody>
      </p:sp>
      <p:sp>
        <p:nvSpPr>
          <p:cNvPr id="4" name="Footer Placeholder 3">
            <a:extLst>
              <a:ext uri="{FF2B5EF4-FFF2-40B4-BE49-F238E27FC236}">
                <a16:creationId xmlns:a16="http://schemas.microsoft.com/office/drawing/2014/main" id="{E0CFF1DB-03B1-8848-ADC9-BAF42D545A17}"/>
              </a:ext>
            </a:extLst>
          </p:cNvPr>
          <p:cNvSpPr>
            <a:spLocks noGrp="1"/>
          </p:cNvSpPr>
          <p:nvPr>
            <p:ph type="ftr" sz="quarter" idx="2"/>
          </p:nvPr>
        </p:nvSpPr>
        <p:spPr>
          <a:xfrm>
            <a:off x="1" y="6658444"/>
            <a:ext cx="4029282" cy="35195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4944D24-5210-3F43-AE7B-29B63B2B34A9}"/>
              </a:ext>
            </a:extLst>
          </p:cNvPr>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01043240-7C86-A544-A71C-A0145D1249B7}" type="slidenum">
              <a:rPr lang="en-US" smtClean="0"/>
              <a:t>‹nr.›</a:t>
            </a:fld>
            <a:endParaRPr lang="en-US"/>
          </a:p>
        </p:txBody>
      </p:sp>
    </p:spTree>
    <p:extLst>
      <p:ext uri="{BB962C8B-B14F-4D97-AF65-F5344CB8AC3E}">
        <p14:creationId xmlns:p14="http://schemas.microsoft.com/office/powerpoint/2010/main" val="2020199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AD4B271B-5B2F-9E4D-AB6E-C4A3927C4203}" type="datetimeFigureOut">
              <a:rPr lang="en-US" smtClean="0"/>
              <a:pPr/>
              <a:t>5/21/2024</a:t>
            </a:fld>
            <a:endParaRPr lang="en-US" dirty="0"/>
          </a:p>
        </p:txBody>
      </p:sp>
      <p:sp>
        <p:nvSpPr>
          <p:cNvPr id="4" name="Slide Image Placeholder 3"/>
          <p:cNvSpPr>
            <a:spLocks noGrp="1" noRot="1" noChangeAspect="1"/>
          </p:cNvSpPr>
          <p:nvPr>
            <p:ph type="sldImg" idx="2"/>
          </p:nvPr>
        </p:nvSpPr>
        <p:spPr>
          <a:xfrm>
            <a:off x="2940050" y="876300"/>
            <a:ext cx="3416300" cy="2365375"/>
          </a:xfrm>
          <a:prstGeom prst="rect">
            <a:avLst/>
          </a:prstGeom>
          <a:noFill/>
          <a:ln w="12700">
            <a:solidFill>
              <a:prstClr val="black"/>
            </a:solidFill>
          </a:ln>
        </p:spPr>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C5321C52-1253-854F-8619-08E37262CC93}" type="slidenum">
              <a:rPr lang="en-US" smtClean="0"/>
              <a:pPr/>
              <a:t>‹nr.›</a:t>
            </a:fld>
            <a:endParaRPr lang="en-US" dirty="0"/>
          </a:p>
        </p:txBody>
      </p:sp>
    </p:spTree>
    <p:extLst>
      <p:ext uri="{BB962C8B-B14F-4D97-AF65-F5344CB8AC3E}">
        <p14:creationId xmlns:p14="http://schemas.microsoft.com/office/powerpoint/2010/main" val="2460979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a:t>
            </a:fld>
            <a:endParaRPr lang="en-US" dirty="0"/>
          </a:p>
        </p:txBody>
      </p:sp>
    </p:spTree>
    <p:extLst>
      <p:ext uri="{BB962C8B-B14F-4D97-AF65-F5344CB8AC3E}">
        <p14:creationId xmlns:p14="http://schemas.microsoft.com/office/powerpoint/2010/main" val="2903977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10</a:t>
            </a:fld>
            <a:endParaRPr lang="en-US" dirty="0"/>
          </a:p>
        </p:txBody>
      </p:sp>
    </p:spTree>
    <p:extLst>
      <p:ext uri="{BB962C8B-B14F-4D97-AF65-F5344CB8AC3E}">
        <p14:creationId xmlns:p14="http://schemas.microsoft.com/office/powerpoint/2010/main" val="1918043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101</a:t>
            </a:fld>
            <a:endParaRPr lang="en-US" dirty="0"/>
          </a:p>
        </p:txBody>
      </p:sp>
    </p:spTree>
    <p:extLst>
      <p:ext uri="{BB962C8B-B14F-4D97-AF65-F5344CB8AC3E}">
        <p14:creationId xmlns:p14="http://schemas.microsoft.com/office/powerpoint/2010/main" val="38540944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102</a:t>
            </a:fld>
            <a:endParaRPr lang="en-US" dirty="0"/>
          </a:p>
        </p:txBody>
      </p:sp>
    </p:spTree>
    <p:extLst>
      <p:ext uri="{BB962C8B-B14F-4D97-AF65-F5344CB8AC3E}">
        <p14:creationId xmlns:p14="http://schemas.microsoft.com/office/powerpoint/2010/main" val="363583131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103</a:t>
            </a:fld>
            <a:endParaRPr lang="en-US" dirty="0"/>
          </a:p>
        </p:txBody>
      </p:sp>
    </p:spTree>
    <p:extLst>
      <p:ext uri="{BB962C8B-B14F-4D97-AF65-F5344CB8AC3E}">
        <p14:creationId xmlns:p14="http://schemas.microsoft.com/office/powerpoint/2010/main" val="220824465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104</a:t>
            </a:fld>
            <a:endParaRPr lang="en-US" dirty="0"/>
          </a:p>
        </p:txBody>
      </p:sp>
    </p:spTree>
    <p:extLst>
      <p:ext uri="{BB962C8B-B14F-4D97-AF65-F5344CB8AC3E}">
        <p14:creationId xmlns:p14="http://schemas.microsoft.com/office/powerpoint/2010/main" val="342719385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105</a:t>
            </a:fld>
            <a:endParaRPr lang="en-US" dirty="0"/>
          </a:p>
        </p:txBody>
      </p:sp>
    </p:spTree>
    <p:extLst>
      <p:ext uri="{BB962C8B-B14F-4D97-AF65-F5344CB8AC3E}">
        <p14:creationId xmlns:p14="http://schemas.microsoft.com/office/powerpoint/2010/main" val="14215014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Dans cet exemple, le code du bureau de vote ou le mot de passe n’ont pas été entrés correctement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Traitement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Sélectionnez la flèche bleue à gauche et entrez à nouveau très soigneusement le code du bureau de vote et le mot de passe dans le système.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106</a:t>
            </a:fld>
            <a:endParaRPr lang="en-US" dirty="0"/>
          </a:p>
        </p:txBody>
      </p:sp>
    </p:spTree>
    <p:extLst>
      <p:ext uri="{BB962C8B-B14F-4D97-AF65-F5344CB8AC3E}">
        <p14:creationId xmlns:p14="http://schemas.microsoft.com/office/powerpoint/2010/main" val="280976668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Dans cet exemple, le scanner de l'urne électronique n'est pas connecté.</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Les autres parties parlent d'elles-mêmes</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L'urne électorale est l'urne électorale entière, y compris le couvercle automatique.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107</a:t>
            </a:fld>
            <a:endParaRPr lang="en-US" dirty="0"/>
          </a:p>
        </p:txBody>
      </p:sp>
    </p:spTree>
    <p:extLst>
      <p:ext uri="{BB962C8B-B14F-4D97-AF65-F5344CB8AC3E}">
        <p14:creationId xmlns:p14="http://schemas.microsoft.com/office/powerpoint/2010/main" val="28183897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Cet exemple parle de lui-même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108</a:t>
            </a:fld>
            <a:endParaRPr lang="en-US" dirty="0"/>
          </a:p>
        </p:txBody>
      </p:sp>
    </p:spTree>
    <p:extLst>
      <p:ext uri="{BB962C8B-B14F-4D97-AF65-F5344CB8AC3E}">
        <p14:creationId xmlns:p14="http://schemas.microsoft.com/office/powerpoint/2010/main" val="15466340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6 :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pour les systèmes du président, cela se produit dans les 30 minutes.</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Pour les ordinateurs de vote, cela se produit dans les 60 minutes</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109</a:t>
            </a:fld>
            <a:endParaRPr lang="en-US" dirty="0"/>
          </a:p>
        </p:txBody>
      </p:sp>
    </p:spTree>
    <p:extLst>
      <p:ext uri="{BB962C8B-B14F-4D97-AF65-F5344CB8AC3E}">
        <p14:creationId xmlns:p14="http://schemas.microsoft.com/office/powerpoint/2010/main" val="360690325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110</a:t>
            </a:fld>
            <a:endParaRPr lang="en-US" dirty="0"/>
          </a:p>
        </p:txBody>
      </p:sp>
    </p:spTree>
    <p:extLst>
      <p:ext uri="{BB962C8B-B14F-4D97-AF65-F5344CB8AC3E}">
        <p14:creationId xmlns:p14="http://schemas.microsoft.com/office/powerpoint/2010/main" val="3231899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Ce slide uniquement pour les communes avec systèmes de deuxième génération</a:t>
            </a:r>
          </a:p>
          <a:p>
            <a:endParaRPr lang="nl-NL" dirty="0"/>
          </a:p>
          <a:p>
            <a:r>
              <a:rPr lang="fr-BE" sz="1800" b="0" i="0" u="none" strike="noStrike" cap="none" baseline="0" dirty="0">
                <a:solidFill>
                  <a:srgbClr val="000000"/>
                </a:solidFill>
                <a:effectLst/>
                <a:uFillTx/>
                <a:latin typeface="Calibri"/>
              </a:rPr>
              <a:t>La disposition de l'urne électorale par rapport à Le système du président veille à ce que les câbles de connexion ne traversent pas l'écran.</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11</a:t>
            </a:fld>
            <a:endParaRPr lang="en-US" dirty="0"/>
          </a:p>
        </p:txBody>
      </p:sp>
    </p:spTree>
    <p:extLst>
      <p:ext uri="{BB962C8B-B14F-4D97-AF65-F5344CB8AC3E}">
        <p14:creationId xmlns:p14="http://schemas.microsoft.com/office/powerpoint/2010/main" val="1896892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2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sng" strike="noStrike" cap="none" baseline="0" dirty="0">
                <a:solidFill>
                  <a:srgbClr val="000000"/>
                </a:solidFill>
                <a:effectLst/>
                <a:uFill>
                  <a:solidFill>
                    <a:srgbClr val="000000"/>
                  </a:solidFill>
                </a:uFill>
                <a:latin typeface="Calibri"/>
              </a:rPr>
              <a:t>Notification				Traitement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Erreur lors de l’activation de la carte		Retirer la carte et réessayer, si le problème persiste </a:t>
            </a:r>
            <a:r>
              <a:rPr sz="1800" dirty="0">
                <a:solidFill>
                  <a:srgbClr val="000000"/>
                </a:solidFill>
                <a:sym typeface="Wingdings"/>
              </a:rPr>
              <a:t></a:t>
            </a:r>
            <a:r>
              <a:rPr lang="fr-BE" sz="1800" b="0" i="0" u="none" strike="noStrike" cap="none" baseline="0" dirty="0">
                <a:solidFill>
                  <a:srgbClr val="000000"/>
                </a:solidFill>
                <a:effectLst/>
                <a:uFillTx/>
                <a:latin typeface="Calibri"/>
              </a:rPr>
              <a:t> mise de la carte en quarantaine et essai d’une 				nouvelle carte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Scanner d’urne électorale non connecté		Dévisser le couvercle automatique et connecter le connecteur USB-B et redémarrer le système du 				président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 scanner de bulletins de vote ne répond pas	Éteindre le système du président et le redémarrer, si le problème persiste, demander de l'aide pour le 				remplacement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Travailler avec 1 clé USB			Pas de problème, si une deuxième clé USB est à nouveau disponible, les deux clés synchroniseront le 				contenu</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Couvercle électronique non connecté		Vérifiez que les connecteurs D2 et/ou E2 du câble x sont correctement insérés dans leur port USB</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 couvercle électronique ne répond pas		Éteindre le système du président et le redémarrer, si le problème persiste, demander de l'aide pour le 				remplacement.</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				Le scrutin peut continuer normalement. Le couvercle n'a qu'une légère tension de ressort et peut 				facilement être ouvert avec les doigts.</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111</a:t>
            </a:fld>
            <a:endParaRPr lang="en-US" dirty="0"/>
          </a:p>
        </p:txBody>
      </p:sp>
    </p:spTree>
    <p:extLst>
      <p:ext uri="{BB962C8B-B14F-4D97-AF65-F5344CB8AC3E}">
        <p14:creationId xmlns:p14="http://schemas.microsoft.com/office/powerpoint/2010/main" val="110375120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2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sng" strike="noStrike" cap="none" baseline="0" dirty="0">
                <a:solidFill>
                  <a:srgbClr val="000000"/>
                </a:solidFill>
                <a:effectLst/>
                <a:uFill>
                  <a:solidFill>
                    <a:srgbClr val="000000"/>
                  </a:solidFill>
                </a:uFill>
                <a:latin typeface="Calibri"/>
              </a:rPr>
              <a:t>Notification				Traitement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Erreur lors de l’activation de la carte		Retirer la carte et réessayer, si le problème persiste </a:t>
            </a:r>
            <a:r>
              <a:rPr sz="1800" dirty="0">
                <a:solidFill>
                  <a:srgbClr val="000000"/>
                </a:solidFill>
                <a:sym typeface="Wingdings"/>
              </a:rPr>
              <a:t></a:t>
            </a:r>
            <a:r>
              <a:rPr lang="fr-BE" sz="1800" b="0" i="0" u="none" strike="noStrike" cap="none" baseline="0" dirty="0">
                <a:solidFill>
                  <a:srgbClr val="000000"/>
                </a:solidFill>
                <a:effectLst/>
                <a:uFillTx/>
                <a:latin typeface="Calibri"/>
              </a:rPr>
              <a:t> mise de la carte en quarantaine et essai d’une 				nouvelle carte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Scanner d’urne électorale non connecté		Dévisser le couvercle automatique et connecter le connecteur USB-B et redémarrer le système du 				président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 scanner de bulletins de vote ne répond pas	Éteindre le système du président et le redémarrer, si le problème persiste, demander de l'aide pour le 				remplacement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Travailler avec 1 clé USB			Pas de problème, si une deuxième clé USB est à nouveau disponible, les deux clés synchroniseront le 				contenu</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Couvercle électronique non connecté		Vérifiez que les connecteurs D2 et/ou E2 du câble x sont correctement insérés dans leur port USB</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 couvercle électronique ne répond pas		Éteindre le système du président et le redémarrer, si le problème persiste, demander de l'aide pour le 				remplacement.</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				Le scrutin peut continuer normalement. Le couvercle n'a qu'une légère tension de ressort et peut 				facilement être ouvert avec les doigts.</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112</a:t>
            </a:fld>
            <a:endParaRPr lang="en-US" dirty="0"/>
          </a:p>
        </p:txBody>
      </p:sp>
    </p:spTree>
    <p:extLst>
      <p:ext uri="{BB962C8B-B14F-4D97-AF65-F5344CB8AC3E}">
        <p14:creationId xmlns:p14="http://schemas.microsoft.com/office/powerpoint/2010/main" val="52630615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nl-NL" noProof="0" dirty="0">
                <a:sym typeface="Wingdings" panose="05000000000000000000" pitchFamily="2" charset="2"/>
              </a:rPr>
              <a: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113</a:t>
            </a:fld>
            <a:endParaRPr lang="en-US" dirty="0"/>
          </a:p>
        </p:txBody>
      </p:sp>
    </p:spTree>
    <p:extLst>
      <p:ext uri="{BB962C8B-B14F-4D97-AF65-F5344CB8AC3E}">
        <p14:creationId xmlns:p14="http://schemas.microsoft.com/office/powerpoint/2010/main" val="157229706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Incident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L'électeur a retiré la carte trop tôt.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Traitement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La carte doit être insérée à nouveau et l'électeur peut continuer.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114</a:t>
            </a:fld>
            <a:endParaRPr lang="en-US" dirty="0"/>
          </a:p>
        </p:txBody>
      </p:sp>
    </p:spTree>
    <p:extLst>
      <p:ext uri="{BB962C8B-B14F-4D97-AF65-F5344CB8AC3E}">
        <p14:creationId xmlns:p14="http://schemas.microsoft.com/office/powerpoint/2010/main" val="163455732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Incident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L'électeur a retiré la carte trop souvent.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Traitement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 boîtier d'alarme clignotera et sonnera.</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L'électeur ne peut pas continuer à voter,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 président doit appuyer sur le bouton du boîtier d’alarme et entrer le code PIN pour débloquer l’ordinateur de vote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115</a:t>
            </a:fld>
            <a:endParaRPr lang="en-US" dirty="0"/>
          </a:p>
        </p:txBody>
      </p:sp>
    </p:spTree>
    <p:extLst>
      <p:ext uri="{BB962C8B-B14F-4D97-AF65-F5344CB8AC3E}">
        <p14:creationId xmlns:p14="http://schemas.microsoft.com/office/powerpoint/2010/main" val="385328087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C'est l'écran où le président peut entrer le code PIN pour débloquer l'ordinateur de vote.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 code PIN est sur le formulaire avec le code du bureau de vote et le mot de passe.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ATTENTION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APRÈS UTILISATION, REMETTEZ LE FORMULAIRE DANS L’ENVELOPPE ET CONSERVEZ-LA HORS DE VUE DU PUBLIC</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116</a:t>
            </a:fld>
            <a:endParaRPr lang="en-US" dirty="0"/>
          </a:p>
        </p:txBody>
      </p:sp>
    </p:spTree>
    <p:extLst>
      <p:ext uri="{BB962C8B-B14F-4D97-AF65-F5344CB8AC3E}">
        <p14:creationId xmlns:p14="http://schemas.microsoft.com/office/powerpoint/2010/main" val="232844172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1 : 	Assurez-vous que l'ordinateur de vote est éteint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2 :	Allez au système du président pour récupérer l’une des deux clés USB.</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117</a:t>
            </a:fld>
            <a:endParaRPr lang="en-US" dirty="0"/>
          </a:p>
        </p:txBody>
      </p:sp>
    </p:spTree>
    <p:extLst>
      <p:ext uri="{BB962C8B-B14F-4D97-AF65-F5344CB8AC3E}">
        <p14:creationId xmlns:p14="http://schemas.microsoft.com/office/powerpoint/2010/main" val="355324380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2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3 : 	Sélectionnez l'icône en bas à gauche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4 :	Attendez que le système indique qu'une clé USB peut être retirée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5 :	Allez à l'urne électorale, ouvrez le couvercle, retirez 1 clé USB et fermez le couvercle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6 :	Le scrutin peut continuer normalement : CÀD QUE VOUS POUVEZ CONTINUER À ACTIVER LES CARTES ET À SCANNER LES BULLETINS DE VOTE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7 :	Allez à l'ordinateur de vote que vous souhaitez démarrer, insérez la clé USB dans l'ordinateur de vote et démarrez conformément à la procédure 	standard.</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8 : 	Retournez à l'urne électorale, remettez la clé USB dans l'urne électronique et attendez que le système de président soit prêt </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118</a:t>
            </a:fld>
            <a:endParaRPr lang="en-US" dirty="0"/>
          </a:p>
        </p:txBody>
      </p:sp>
    </p:spTree>
    <p:extLst>
      <p:ext uri="{BB962C8B-B14F-4D97-AF65-F5344CB8AC3E}">
        <p14:creationId xmlns:p14="http://schemas.microsoft.com/office/powerpoint/2010/main" val="95372955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6 :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pour les systèmes du président, cela se produit dans les 30 minutes.</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Pour les ordinateurs de vote, cela se produit dans les 120 minutes</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119</a:t>
            </a:fld>
            <a:endParaRPr lang="en-US" dirty="0"/>
          </a:p>
        </p:txBody>
      </p:sp>
    </p:spTree>
    <p:extLst>
      <p:ext uri="{BB962C8B-B14F-4D97-AF65-F5344CB8AC3E}">
        <p14:creationId xmlns:p14="http://schemas.microsoft.com/office/powerpoint/2010/main" val="333142870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Il en va de même qu'avec le démarrage du bureau de vote, seuls le code du bureau de recomptage et le mot de passe doivent être saisis ici.</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120</a:t>
            </a:fld>
            <a:endParaRPr lang="en-US" dirty="0"/>
          </a:p>
        </p:txBody>
      </p:sp>
    </p:spTree>
    <p:extLst>
      <p:ext uri="{BB962C8B-B14F-4D97-AF65-F5344CB8AC3E}">
        <p14:creationId xmlns:p14="http://schemas.microsoft.com/office/powerpoint/2010/main" val="1416745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Ce slide uniquement pour les communes avec systèmes de vote de première génération</a:t>
            </a:r>
          </a:p>
          <a:p>
            <a:endParaRPr lang="nl-NL" dirty="0"/>
          </a:p>
          <a:p>
            <a:r>
              <a:rPr lang="fr-BE" sz="1800" b="0" i="0" u="none" strike="noStrike" cap="none" baseline="0" dirty="0">
                <a:solidFill>
                  <a:srgbClr val="000000"/>
                </a:solidFill>
                <a:effectLst/>
                <a:uFillTx/>
                <a:latin typeface="Calibri"/>
              </a:rPr>
              <a:t>La disposition de l'urne électorale par rapport à Le système du président veille à ce que les câbles de connexion ne traversent pas l'écran.</a:t>
            </a:r>
          </a:p>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12</a:t>
            </a:fld>
            <a:endParaRPr lang="en-US" dirty="0"/>
          </a:p>
        </p:txBody>
      </p:sp>
    </p:spTree>
    <p:extLst>
      <p:ext uri="{BB962C8B-B14F-4D97-AF65-F5344CB8AC3E}">
        <p14:creationId xmlns:p14="http://schemas.microsoft.com/office/powerpoint/2010/main" val="185794198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Il en va de même qu'avec le démarrage du bureau de vote, seuls le code du bureau de recomptage et le mot de passe doivent être saisis ici.</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121</a:t>
            </a:fld>
            <a:endParaRPr lang="en-US" dirty="0"/>
          </a:p>
        </p:txBody>
      </p:sp>
    </p:spTree>
    <p:extLst>
      <p:ext uri="{BB962C8B-B14F-4D97-AF65-F5344CB8AC3E}">
        <p14:creationId xmlns:p14="http://schemas.microsoft.com/office/powerpoint/2010/main" val="401586794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Les écrans que vous devez parcourir dans l’application de recomptage ressemblent à ceux de l’application de vote, à quelques détails près.</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600" b="1" i="0" u="none" strike="noStrike" cap="none" baseline="0" dirty="0">
                <a:solidFill>
                  <a:srgbClr val="000000"/>
                </a:solidFill>
                <a:effectLst/>
                <a:uFillTx/>
                <a:latin typeface="Calibri"/>
              </a:rPr>
              <a:t>ATTENTION :</a:t>
            </a:r>
          </a:p>
          <a:p>
            <a:pPr marL="0" marR="0" lvl="0" indent="0" algn="l" defTabSz="914400" rtl="0" eaLnBrk="1" fontAlgn="auto" latinLnBrk="0" hangingPunct="1">
              <a:lnSpc>
                <a:spcPct val="100000"/>
              </a:lnSpc>
              <a:spcBef>
                <a:spcPct val="0"/>
              </a:spcBef>
              <a:spcAft>
                <a:spcPct val="0"/>
              </a:spcAft>
              <a:buClrTx/>
              <a:buSzTx/>
              <a:buFontTx/>
              <a:buNone/>
              <a:defRPr/>
            </a:pPr>
            <a:r>
              <a:rPr lang="fr-BE" sz="1600" b="1" i="0" u="none" strike="noStrike" cap="none" baseline="0" dirty="0">
                <a:solidFill>
                  <a:srgbClr val="000000"/>
                </a:solidFill>
                <a:effectLst/>
                <a:uFillTx/>
                <a:latin typeface="Calibri"/>
              </a:rPr>
              <a:t>LE SYSTÈME EMPÊCHE QUE LES BULLETINS DE VOTE SOIENT ENREGISTRÉS 2 OU PLUSIEURS FOIS, MÊME SI VOUS LES SCANNEZ PLUSIEURS FOIS. SEUL LE PREMIER SCAN EST ENREGISTRÉ SUR LES CLÉS USB ET TOUS LES BULLETINS DE VOTE SERONT INCLUS 1 X DANS LE RÉSULTAT DU RECOMPTAGE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122</a:t>
            </a:fld>
            <a:endParaRPr lang="en-US" dirty="0"/>
          </a:p>
        </p:txBody>
      </p:sp>
    </p:spTree>
    <p:extLst>
      <p:ext uri="{BB962C8B-B14F-4D97-AF65-F5344CB8AC3E}">
        <p14:creationId xmlns:p14="http://schemas.microsoft.com/office/powerpoint/2010/main" val="383387970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123</a:t>
            </a:fld>
            <a:endParaRPr lang="en-US" dirty="0"/>
          </a:p>
        </p:txBody>
      </p:sp>
    </p:spTree>
    <p:extLst>
      <p:ext uri="{BB962C8B-B14F-4D97-AF65-F5344CB8AC3E}">
        <p14:creationId xmlns:p14="http://schemas.microsoft.com/office/powerpoint/2010/main" val="156503250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sz="16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124</a:t>
            </a:fld>
            <a:endParaRPr lang="en-US" dirty="0"/>
          </a:p>
        </p:txBody>
      </p:sp>
    </p:spTree>
    <p:extLst>
      <p:ext uri="{BB962C8B-B14F-4D97-AF65-F5344CB8AC3E}">
        <p14:creationId xmlns:p14="http://schemas.microsoft.com/office/powerpoint/2010/main" val="19828398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125</a:t>
            </a:fld>
            <a:endParaRPr lang="en-US" dirty="0"/>
          </a:p>
        </p:txBody>
      </p:sp>
    </p:spTree>
    <p:extLst>
      <p:ext uri="{BB962C8B-B14F-4D97-AF65-F5344CB8AC3E}">
        <p14:creationId xmlns:p14="http://schemas.microsoft.com/office/powerpoint/2010/main" val="276699627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sz="1800" b="0" i="0" u="none" strike="noStrike" cap="none" baseline="0" dirty="0">
              <a:solidFill>
                <a:srgbClr val="000000"/>
              </a:solidFill>
              <a:effectLst/>
              <a:uFillTx/>
              <a:latin typeface="Calibri"/>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126</a:t>
            </a:fld>
            <a:endParaRPr lang="en-US" dirty="0"/>
          </a:p>
        </p:txBody>
      </p:sp>
    </p:spTree>
    <p:extLst>
      <p:ext uri="{BB962C8B-B14F-4D97-AF65-F5344CB8AC3E}">
        <p14:creationId xmlns:p14="http://schemas.microsoft.com/office/powerpoint/2010/main" val="131060988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sz="16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127</a:t>
            </a:fld>
            <a:endParaRPr lang="en-US" dirty="0"/>
          </a:p>
        </p:txBody>
      </p:sp>
    </p:spTree>
    <p:extLst>
      <p:ext uri="{BB962C8B-B14F-4D97-AF65-F5344CB8AC3E}">
        <p14:creationId xmlns:p14="http://schemas.microsoft.com/office/powerpoint/2010/main" val="9149955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sz="1600" b="0"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128</a:t>
            </a:fld>
            <a:endParaRPr lang="en-US" dirty="0"/>
          </a:p>
        </p:txBody>
      </p:sp>
    </p:spTree>
    <p:extLst>
      <p:ext uri="{BB962C8B-B14F-4D97-AF65-F5344CB8AC3E}">
        <p14:creationId xmlns:p14="http://schemas.microsoft.com/office/powerpoint/2010/main" val="184393261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129</a:t>
            </a:fld>
            <a:endParaRPr lang="en-US" dirty="0"/>
          </a:p>
        </p:txBody>
      </p:sp>
    </p:spTree>
    <p:extLst>
      <p:ext uri="{BB962C8B-B14F-4D97-AF65-F5344CB8AC3E}">
        <p14:creationId xmlns:p14="http://schemas.microsoft.com/office/powerpoint/2010/main" val="1788438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Ce slide uniquement pour les communes avec systèmes de deuxième génération.</a:t>
            </a:r>
          </a:p>
          <a:p>
            <a:endParaRPr lang="nl-NL" noProof="0" dirty="0"/>
          </a:p>
          <a:p>
            <a:r>
              <a:rPr lang="fr-BE" sz="1800" b="0" i="0" u="none" strike="noStrike" cap="none" baseline="0" dirty="0">
                <a:solidFill>
                  <a:srgbClr val="000000"/>
                </a:solidFill>
                <a:effectLst/>
                <a:uFillTx/>
                <a:latin typeface="Calibri"/>
              </a:rPr>
              <a:t>En option, l'unité de contrôle aveugle. Insister sur le fait que cela n’est pas pertinent pour 2018 et peut tout simplement être laissé dans la caisse. </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13</a:t>
            </a:fld>
            <a:endParaRPr lang="en-US" dirty="0"/>
          </a:p>
        </p:txBody>
      </p:sp>
    </p:spTree>
    <p:extLst>
      <p:ext uri="{BB962C8B-B14F-4D97-AF65-F5344CB8AC3E}">
        <p14:creationId xmlns:p14="http://schemas.microsoft.com/office/powerpoint/2010/main" val="302033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Ce slide uniquement pour les communes avec systèmes de première génération</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14</a:t>
            </a:fld>
            <a:endParaRPr lang="en-US" dirty="0"/>
          </a:p>
        </p:txBody>
      </p:sp>
    </p:spTree>
    <p:extLst>
      <p:ext uri="{BB962C8B-B14F-4D97-AF65-F5344CB8AC3E}">
        <p14:creationId xmlns:p14="http://schemas.microsoft.com/office/powerpoint/2010/main" val="343001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a:p>
            <a:r>
              <a:rPr lang="fr-BE" sz="1800" b="0" i="0" u="none" strike="noStrike" cap="none" baseline="0" dirty="0">
                <a:solidFill>
                  <a:srgbClr val="000000"/>
                </a:solidFill>
                <a:effectLst/>
                <a:uFillTx/>
                <a:latin typeface="Calibri"/>
              </a:rPr>
              <a:t>Un scanner portatif est installé sur au moins l'un des ordinateurs de vote de chaque bureau de vote, afin de donner à l'électeur l'occasion de vérifier le contenu du code QR.</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15</a:t>
            </a:fld>
            <a:endParaRPr lang="en-US" dirty="0"/>
          </a:p>
        </p:txBody>
      </p:sp>
    </p:spTree>
    <p:extLst>
      <p:ext uri="{BB962C8B-B14F-4D97-AF65-F5344CB8AC3E}">
        <p14:creationId xmlns:p14="http://schemas.microsoft.com/office/powerpoint/2010/main" val="3979410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Ce slide uniquement pour les communes avec systèmes de deuxième génération</a:t>
            </a:r>
          </a:p>
          <a:p>
            <a:endParaRPr lang="en-US" noProof="0" dirty="0"/>
          </a:p>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16</a:t>
            </a:fld>
            <a:endParaRPr lang="en-US" dirty="0"/>
          </a:p>
        </p:txBody>
      </p:sp>
    </p:spTree>
    <p:extLst>
      <p:ext uri="{BB962C8B-B14F-4D97-AF65-F5344CB8AC3E}">
        <p14:creationId xmlns:p14="http://schemas.microsoft.com/office/powerpoint/2010/main" val="765450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Ce slide uniquement pour les communes avec systèmes de première génération</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17</a:t>
            </a:fld>
            <a:endParaRPr lang="en-US" dirty="0"/>
          </a:p>
        </p:txBody>
      </p:sp>
    </p:spTree>
    <p:extLst>
      <p:ext uri="{BB962C8B-B14F-4D97-AF65-F5344CB8AC3E}">
        <p14:creationId xmlns:p14="http://schemas.microsoft.com/office/powerpoint/2010/main" val="1868107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Si tout se passe bien, le service technique a maintenant assemblé le scanner de l'urne électorale et le couvercle automatique et l’a monté sur le couvercle de l'urne. De plus, ces pièces assemblées sont soumises à une première phase de test de diagnostic.</a:t>
            </a:r>
          </a:p>
          <a:p>
            <a:endParaRPr lang="nl-NL" noProof="0" dirty="0"/>
          </a:p>
          <a:p>
            <a:r>
              <a:rPr lang="fr-BE" sz="1800" b="0" i="0" u="none" strike="noStrike" cap="none" baseline="0" dirty="0">
                <a:solidFill>
                  <a:srgbClr val="000000"/>
                </a:solidFill>
                <a:effectLst/>
                <a:uFillTx/>
                <a:latin typeface="Calibri"/>
              </a:rPr>
              <a:t>Dans le bureau de vote, le couvercle est placé sur l'urne électorale et doit être connecté au système du président.</a:t>
            </a:r>
          </a:p>
          <a:p>
            <a:endParaRPr lang="nl-NL" noProof="0" dirty="0"/>
          </a:p>
          <a:p>
            <a:r>
              <a:rPr lang="fr-BE" sz="1800" b="0" i="0" u="none" strike="noStrike" cap="none" baseline="0" dirty="0">
                <a:solidFill>
                  <a:srgbClr val="000000"/>
                </a:solidFill>
                <a:effectLst/>
                <a:uFillTx/>
                <a:latin typeface="Calibri"/>
              </a:rPr>
              <a:t>Les 2 clés USB sont contenues dans des enveloppes scellées et doivent être insérées dès le début dans l'urne électronique.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18</a:t>
            </a:fld>
            <a:endParaRPr lang="en-US" dirty="0"/>
          </a:p>
        </p:txBody>
      </p:sp>
    </p:spTree>
    <p:extLst>
      <p:ext uri="{BB962C8B-B14F-4D97-AF65-F5344CB8AC3E}">
        <p14:creationId xmlns:p14="http://schemas.microsoft.com/office/powerpoint/2010/main" val="1022356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Ce slide uniquement pour les communes avec systèmes de deuxième génération</a:t>
            </a:r>
          </a:p>
          <a:p>
            <a:endParaRPr lang="nl-NL" noProof="0" dirty="0"/>
          </a:p>
          <a:p>
            <a:endParaRPr lang="nl-NL" noProof="0" dirty="0"/>
          </a:p>
          <a:p>
            <a:r>
              <a:rPr lang="fr-BE" sz="1800" b="0" i="0" u="none" strike="noStrike" cap="none" baseline="0" dirty="0">
                <a:solidFill>
                  <a:srgbClr val="000000"/>
                </a:solidFill>
                <a:effectLst/>
                <a:uFillTx/>
                <a:latin typeface="Calibri"/>
              </a:rPr>
              <a:t>À gauche : ordinateur de vote A4-517BE</a:t>
            </a:r>
          </a:p>
          <a:p>
            <a:r>
              <a:rPr lang="fr-BE" sz="1800" b="0" i="0" u="none" strike="noStrike" cap="none" baseline="0" dirty="0">
                <a:solidFill>
                  <a:srgbClr val="000000"/>
                </a:solidFill>
                <a:effectLst/>
                <a:uFillTx/>
                <a:latin typeface="Calibri"/>
              </a:rPr>
              <a:t>À droite : système du président VIU-805BE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19</a:t>
            </a:fld>
            <a:endParaRPr lang="en-US" dirty="0"/>
          </a:p>
        </p:txBody>
      </p:sp>
    </p:spTree>
    <p:extLst>
      <p:ext uri="{BB962C8B-B14F-4D97-AF65-F5344CB8AC3E}">
        <p14:creationId xmlns:p14="http://schemas.microsoft.com/office/powerpoint/2010/main" val="696162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2</a:t>
            </a:fld>
            <a:endParaRPr lang="en-US" dirty="0"/>
          </a:p>
        </p:txBody>
      </p:sp>
    </p:spTree>
    <p:extLst>
      <p:ext uri="{BB962C8B-B14F-4D97-AF65-F5344CB8AC3E}">
        <p14:creationId xmlns:p14="http://schemas.microsoft.com/office/powerpoint/2010/main" val="4080139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Ce slide uniquement pour les communes avec systèmes de première génération</a:t>
            </a:r>
          </a:p>
          <a:p>
            <a:endParaRPr lang="nl-NL" noProof="0" dirty="0"/>
          </a:p>
          <a:p>
            <a:r>
              <a:rPr lang="fr-BE" sz="1800" b="0" i="0" u="none" strike="noStrike" cap="none" baseline="0" dirty="0">
                <a:solidFill>
                  <a:srgbClr val="000000"/>
                </a:solidFill>
                <a:effectLst/>
                <a:uFillTx/>
                <a:latin typeface="Calibri"/>
              </a:rPr>
              <a:t>À gauche : système du président</a:t>
            </a:r>
          </a:p>
          <a:p>
            <a:r>
              <a:rPr lang="fr-BE" sz="1800" b="0" i="0" u="none" strike="noStrike" cap="none" baseline="0" dirty="0">
                <a:solidFill>
                  <a:srgbClr val="000000"/>
                </a:solidFill>
                <a:effectLst/>
                <a:uFillTx/>
                <a:latin typeface="Calibri"/>
              </a:rPr>
              <a:t>Au milieu : ordinateur de vote SAES-3370 avec ABLE-D</a:t>
            </a:r>
          </a:p>
          <a:p>
            <a:r>
              <a:rPr lang="fr-BE" sz="1800" b="0" i="0" u="none" strike="noStrike" cap="none" baseline="0" dirty="0">
                <a:solidFill>
                  <a:srgbClr val="000000"/>
                </a:solidFill>
                <a:effectLst/>
                <a:uFillTx/>
                <a:latin typeface="Calibri"/>
              </a:rPr>
              <a:t>À droite : ordinateur de vote SAES-3370</a:t>
            </a:r>
          </a:p>
        </p:txBody>
      </p:sp>
      <p:sp>
        <p:nvSpPr>
          <p:cNvPr id="4" name="Slide Number Placeholder 3"/>
          <p:cNvSpPr>
            <a:spLocks noGrp="1"/>
          </p:cNvSpPr>
          <p:nvPr>
            <p:ph type="sldNum" sz="quarter" idx="10"/>
          </p:nvPr>
        </p:nvSpPr>
        <p:spPr/>
        <p:txBody>
          <a:bodyPr/>
          <a:lstStyle/>
          <a:p>
            <a:fld id="{C5321C52-1253-854F-8619-08E37262CC93}" type="slidenum">
              <a:rPr lang="en-US" smtClean="0"/>
              <a:pPr/>
              <a:t>20</a:t>
            </a:fld>
            <a:endParaRPr lang="en-US" dirty="0"/>
          </a:p>
        </p:txBody>
      </p:sp>
    </p:spTree>
    <p:extLst>
      <p:ext uri="{BB962C8B-B14F-4D97-AF65-F5344CB8AC3E}">
        <p14:creationId xmlns:p14="http://schemas.microsoft.com/office/powerpoint/2010/main" val="94397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21</a:t>
            </a:fld>
            <a:endParaRPr lang="en-US" dirty="0"/>
          </a:p>
        </p:txBody>
      </p:sp>
    </p:spTree>
    <p:extLst>
      <p:ext uri="{BB962C8B-B14F-4D97-AF65-F5344CB8AC3E}">
        <p14:creationId xmlns:p14="http://schemas.microsoft.com/office/powerpoint/2010/main" val="1443289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CONSEIL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VÉRIFIEZ QUE LE CÂBLE ENTRE L’URNE ÉLECTORALE ET LE SYSTÈME DU PRÉSIDENT EST ATTACHÉ À UN PIED DE TABLE.</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ASSUREZ-VOUS QUE LE CÂBLE D'ALIMENTATION DE L’URNE ÉLECTORALE N'EST PAS POSITIONNÉ DE FAÇON À REPRÉSENTER UN RISQUE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22</a:t>
            </a:fld>
            <a:endParaRPr lang="en-US" dirty="0"/>
          </a:p>
        </p:txBody>
      </p:sp>
    </p:spTree>
    <p:extLst>
      <p:ext uri="{BB962C8B-B14F-4D97-AF65-F5344CB8AC3E}">
        <p14:creationId xmlns:p14="http://schemas.microsoft.com/office/powerpoint/2010/main" val="1930433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CONSEIL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VÉRIFIEZ QUE LE CÂBLE ENTRE L’URNE ÉLECTORALE ET LE SYSTÈME DU PRÉSIDENT EST ATTACHÉ À UN PIED DE TABLE.</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ASSUREZ-VOUS QUE LE CÂBLE D'ALIMENTATION DE L’URNE ÉLECTORALE N'EST PAS POSITIONNÉ DE FAÇON À REPRÉSENTER UN RISQUE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23</a:t>
            </a:fld>
            <a:endParaRPr lang="en-US" dirty="0"/>
          </a:p>
        </p:txBody>
      </p:sp>
    </p:spTree>
    <p:extLst>
      <p:ext uri="{BB962C8B-B14F-4D97-AF65-F5344CB8AC3E}">
        <p14:creationId xmlns:p14="http://schemas.microsoft.com/office/powerpoint/2010/main" val="4012694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CONSEIL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ASSUREZ-VOUS QUE CHAQUE ISOLOIR DISPOSE D'UNE BOÎTE DE CONTACT ET ASSUREZ-VOUS QUE LE CÂBLE D'ALIMENTATION EST ATTACHÉ À UN PIED DE L’ISOLOIR.</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ASSUREZ-VOUS QUE LE BOÎTIER D'ALARME EST SUSPENDU À L'EXTÉRIEUR DE L’ISOLOIR ET ASSUREZ-VOUS QUE LE CÂBLE NE SE TROUVE PAS SUR LE PLANCHER DANS LE CHEMIN DE L’ÉLECTEUR.</a:t>
            </a:r>
          </a:p>
        </p:txBody>
      </p:sp>
      <p:sp>
        <p:nvSpPr>
          <p:cNvPr id="4" name="Slide Number Placeholder 3"/>
          <p:cNvSpPr>
            <a:spLocks noGrp="1"/>
          </p:cNvSpPr>
          <p:nvPr>
            <p:ph type="sldNum" sz="quarter" idx="10"/>
          </p:nvPr>
        </p:nvSpPr>
        <p:spPr/>
        <p:txBody>
          <a:bodyPr/>
          <a:lstStyle/>
          <a:p>
            <a:fld id="{C5321C52-1253-854F-8619-08E37262CC93}" type="slidenum">
              <a:rPr lang="en-US" smtClean="0"/>
              <a:pPr/>
              <a:t>24</a:t>
            </a:fld>
            <a:endParaRPr lang="en-US" dirty="0"/>
          </a:p>
        </p:txBody>
      </p:sp>
    </p:spTree>
    <p:extLst>
      <p:ext uri="{BB962C8B-B14F-4D97-AF65-F5344CB8AC3E}">
        <p14:creationId xmlns:p14="http://schemas.microsoft.com/office/powerpoint/2010/main" val="708787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NB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Assurez-vous que chaque ordinateur de vote est équipé d'un nouveau rouleau de papier thermique.</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Retirez tous les rouleaux qui étaient déjà placés lors des élections précédentes.</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Travailler uniquement avec les rouleaux de papier qui ont été livrés maintenant.</a:t>
            </a:r>
          </a:p>
        </p:txBody>
      </p:sp>
      <p:sp>
        <p:nvSpPr>
          <p:cNvPr id="4" name="Slide Number Placeholder 3"/>
          <p:cNvSpPr>
            <a:spLocks noGrp="1"/>
          </p:cNvSpPr>
          <p:nvPr>
            <p:ph type="sldNum" sz="quarter" idx="10"/>
          </p:nvPr>
        </p:nvSpPr>
        <p:spPr/>
        <p:txBody>
          <a:bodyPr/>
          <a:lstStyle/>
          <a:p>
            <a:fld id="{C5321C52-1253-854F-8619-08E37262CC93}" type="slidenum">
              <a:rPr lang="en-US" smtClean="0"/>
              <a:pPr/>
              <a:t>25</a:t>
            </a:fld>
            <a:endParaRPr lang="en-US" dirty="0"/>
          </a:p>
        </p:txBody>
      </p:sp>
    </p:spTree>
    <p:extLst>
      <p:ext uri="{BB962C8B-B14F-4D97-AF65-F5344CB8AC3E}">
        <p14:creationId xmlns:p14="http://schemas.microsoft.com/office/powerpoint/2010/main" val="1629752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CONSEIL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ASSUREZ-VOUS QUE CHAQUE ISOLOIR DISPOSE D'UNE BOÎTE DE CONTACT ET ASSUREZ-VOUS QUE LE CÂBLE D'ALIMENTATION EST ATTACHÉ À UN PIED DE L’ISOLOIR.</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ASSUREZ-VOUS QUE LE BOÎTIER D'ALARME EST SUSPENDU À L'EXTÉRIEUR DE L’ISOLOIR ET ASSUREZ-VOUS QUE LE CÂBLE NE SE TROUVE PAS SUR LE PLANCHER DANS LE CHEMIN DE L’ÉLECTEUR.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26</a:t>
            </a:fld>
            <a:endParaRPr lang="en-US" dirty="0"/>
          </a:p>
        </p:txBody>
      </p:sp>
    </p:spTree>
    <p:extLst>
      <p:ext uri="{BB962C8B-B14F-4D97-AF65-F5344CB8AC3E}">
        <p14:creationId xmlns:p14="http://schemas.microsoft.com/office/powerpoint/2010/main" val="2641161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NB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Assurez-vous que chaque ordinateur de vote est équipé d'un nouveau rouleau de papier thermique.</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Retirez tous les rouleaux qui étaient déjà dans la livraison d'usine.</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Travaillez uniquement avec les nouveaux rouleaux de papier complets qui ont été livrés séparément.</a:t>
            </a:r>
          </a:p>
        </p:txBody>
      </p:sp>
      <p:sp>
        <p:nvSpPr>
          <p:cNvPr id="4" name="Slide Number Placeholder 3"/>
          <p:cNvSpPr>
            <a:spLocks noGrp="1"/>
          </p:cNvSpPr>
          <p:nvPr>
            <p:ph type="sldNum" sz="quarter" idx="10"/>
          </p:nvPr>
        </p:nvSpPr>
        <p:spPr/>
        <p:txBody>
          <a:bodyPr/>
          <a:lstStyle/>
          <a:p>
            <a:fld id="{C5321C52-1253-854F-8619-08E37262CC93}" type="slidenum">
              <a:rPr lang="en-US" smtClean="0"/>
              <a:pPr/>
              <a:t>27</a:t>
            </a:fld>
            <a:endParaRPr lang="en-US" dirty="0"/>
          </a:p>
        </p:txBody>
      </p:sp>
    </p:spTree>
    <p:extLst>
      <p:ext uri="{BB962C8B-B14F-4D97-AF65-F5344CB8AC3E}">
        <p14:creationId xmlns:p14="http://schemas.microsoft.com/office/powerpoint/2010/main" val="1213641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28</a:t>
            </a:fld>
            <a:endParaRPr lang="en-US" dirty="0"/>
          </a:p>
        </p:txBody>
      </p:sp>
    </p:spTree>
    <p:extLst>
      <p:ext uri="{BB962C8B-B14F-4D97-AF65-F5344CB8AC3E}">
        <p14:creationId xmlns:p14="http://schemas.microsoft.com/office/powerpoint/2010/main" val="17566699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29</a:t>
            </a:fld>
            <a:endParaRPr lang="en-US" dirty="0"/>
          </a:p>
        </p:txBody>
      </p:sp>
    </p:spTree>
    <p:extLst>
      <p:ext uri="{BB962C8B-B14F-4D97-AF65-F5344CB8AC3E}">
        <p14:creationId xmlns:p14="http://schemas.microsoft.com/office/powerpoint/2010/main" val="2688359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3</a:t>
            </a:fld>
            <a:endParaRPr lang="en-US" dirty="0"/>
          </a:p>
        </p:txBody>
      </p:sp>
    </p:spTree>
    <p:extLst>
      <p:ext uri="{BB962C8B-B14F-4D97-AF65-F5344CB8AC3E}">
        <p14:creationId xmlns:p14="http://schemas.microsoft.com/office/powerpoint/2010/main" val="3848476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fr-BE" sz="1800" b="1" i="0" u="none" strike="noStrike" cap="none" baseline="0" dirty="0">
              <a:solidFill>
                <a:srgbClr val="000000"/>
              </a:solidFill>
              <a:effectLst/>
              <a:uFillTx/>
              <a:latin typeface="Calibri"/>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30</a:t>
            </a:fld>
            <a:endParaRPr lang="en-US" dirty="0"/>
          </a:p>
        </p:txBody>
      </p:sp>
    </p:spTree>
    <p:extLst>
      <p:ext uri="{BB962C8B-B14F-4D97-AF65-F5344CB8AC3E}">
        <p14:creationId xmlns:p14="http://schemas.microsoft.com/office/powerpoint/2010/main" val="10105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fr-BE" sz="1800" b="1" i="0" u="none" strike="noStrike" cap="none" baseline="0" dirty="0">
              <a:solidFill>
                <a:srgbClr val="000000"/>
              </a:solidFill>
              <a:effectLst/>
              <a:uFillTx/>
              <a:latin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21C52-1253-854F-8619-08E37262CC93}"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740181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SVP souligner les points importants :</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Code du bureau de vote</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Mot de passe</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Code PIN pour débloquer les ordinateurs de vote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32</a:t>
            </a:fld>
            <a:endParaRPr lang="en-US" dirty="0"/>
          </a:p>
        </p:txBody>
      </p:sp>
    </p:spTree>
    <p:extLst>
      <p:ext uri="{BB962C8B-B14F-4D97-AF65-F5344CB8AC3E}">
        <p14:creationId xmlns:p14="http://schemas.microsoft.com/office/powerpoint/2010/main" val="34858895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33</a:t>
            </a:fld>
            <a:endParaRPr lang="en-US" dirty="0"/>
          </a:p>
        </p:txBody>
      </p:sp>
    </p:spTree>
    <p:extLst>
      <p:ext uri="{BB962C8B-B14F-4D97-AF65-F5344CB8AC3E}">
        <p14:creationId xmlns:p14="http://schemas.microsoft.com/office/powerpoint/2010/main" val="1861397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600" b="1" i="0" u="none" strike="noStrike" cap="none" baseline="0" dirty="0">
                <a:solidFill>
                  <a:srgbClr val="000000"/>
                </a:solidFill>
                <a:effectLst/>
                <a:uFillTx/>
                <a:latin typeface="Calibri"/>
              </a:rPr>
              <a:t>ATTENTION :</a:t>
            </a:r>
          </a:p>
          <a:p>
            <a:pPr marL="0" marR="0" lvl="0" indent="0" algn="l" defTabSz="914400" rtl="0" eaLnBrk="1" fontAlgn="auto" latinLnBrk="0" hangingPunct="1">
              <a:lnSpc>
                <a:spcPct val="100000"/>
              </a:lnSpc>
              <a:spcBef>
                <a:spcPct val="0"/>
              </a:spcBef>
              <a:spcAft>
                <a:spcPct val="0"/>
              </a:spcAft>
              <a:buClrTx/>
              <a:buSzTx/>
              <a:buFontTx/>
              <a:buNone/>
              <a:defRPr/>
            </a:pPr>
            <a:endParaRPr lang="nl-NL" sz="1600" b="1"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600" b="1" i="0" u="none" strike="noStrike" cap="none" baseline="0" dirty="0">
                <a:solidFill>
                  <a:srgbClr val="000000"/>
                </a:solidFill>
                <a:effectLst/>
                <a:uFillTx/>
                <a:latin typeface="Calibri"/>
              </a:rPr>
              <a:t>N'OUBLIEZ PAS D'INSTRUIRE LES PRÉSIDENTS AVANT L’OUVERTURE DU VOTE AFIN DE VÉRIFIER SI L’URNE ÉLECTORALE EST VIDE ET DE SCELLER L’URNE ÉLECTORALE AVEC LES 2 CACHETS gris!!!!!</a:t>
            </a:r>
          </a:p>
        </p:txBody>
      </p:sp>
      <p:sp>
        <p:nvSpPr>
          <p:cNvPr id="4" name="Slide Number Placeholder 3"/>
          <p:cNvSpPr>
            <a:spLocks noGrp="1"/>
          </p:cNvSpPr>
          <p:nvPr>
            <p:ph type="sldNum" sz="quarter" idx="10"/>
          </p:nvPr>
        </p:nvSpPr>
        <p:spPr/>
        <p:txBody>
          <a:bodyPr/>
          <a:lstStyle/>
          <a:p>
            <a:fld id="{C5321C52-1253-854F-8619-08E37262CC93}" type="slidenum">
              <a:rPr lang="en-US" smtClean="0"/>
              <a:pPr/>
              <a:t>34</a:t>
            </a:fld>
            <a:endParaRPr lang="en-US" dirty="0"/>
          </a:p>
        </p:txBody>
      </p:sp>
    </p:spTree>
    <p:extLst>
      <p:ext uri="{BB962C8B-B14F-4D97-AF65-F5344CB8AC3E}">
        <p14:creationId xmlns:p14="http://schemas.microsoft.com/office/powerpoint/2010/main" val="19348235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35</a:t>
            </a:fld>
            <a:endParaRPr lang="en-US" dirty="0"/>
          </a:p>
        </p:txBody>
      </p:sp>
    </p:spTree>
    <p:extLst>
      <p:ext uri="{BB962C8B-B14F-4D97-AF65-F5344CB8AC3E}">
        <p14:creationId xmlns:p14="http://schemas.microsoft.com/office/powerpoint/2010/main" val="3390106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ATTENTION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RETOURNEZ LE FORMULAIRE AVEC LE CODE DU BUREAU DE VOTE ET LE MOT DE PASSE DANS L’ENVELOPPE ET GARDEZ-LE HORS DE PORTÉE DU PUBLIC.</a:t>
            </a:r>
          </a:p>
        </p:txBody>
      </p:sp>
      <p:sp>
        <p:nvSpPr>
          <p:cNvPr id="4" name="Slide Number Placeholder 3"/>
          <p:cNvSpPr>
            <a:spLocks noGrp="1"/>
          </p:cNvSpPr>
          <p:nvPr>
            <p:ph type="sldNum" sz="quarter" idx="10"/>
          </p:nvPr>
        </p:nvSpPr>
        <p:spPr/>
        <p:txBody>
          <a:bodyPr/>
          <a:lstStyle/>
          <a:p>
            <a:fld id="{C5321C52-1253-854F-8619-08E37262CC93}" type="slidenum">
              <a:rPr lang="en-US" smtClean="0"/>
              <a:pPr/>
              <a:t>36</a:t>
            </a:fld>
            <a:endParaRPr lang="en-US" dirty="0"/>
          </a:p>
        </p:txBody>
      </p:sp>
    </p:spTree>
    <p:extLst>
      <p:ext uri="{BB962C8B-B14F-4D97-AF65-F5344CB8AC3E}">
        <p14:creationId xmlns:p14="http://schemas.microsoft.com/office/powerpoint/2010/main" val="2199289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37</a:t>
            </a:fld>
            <a:endParaRPr lang="en-US" dirty="0"/>
          </a:p>
        </p:txBody>
      </p:sp>
    </p:spTree>
    <p:extLst>
      <p:ext uri="{BB962C8B-B14F-4D97-AF65-F5344CB8AC3E}">
        <p14:creationId xmlns:p14="http://schemas.microsoft.com/office/powerpoint/2010/main" val="411625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21C52-1253-854F-8619-08E37262C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3479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21C52-1253-854F-8619-08E37262C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739994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a:p>
            <a:endParaRPr lang="nl-NL" noProof="0" dirty="0"/>
          </a:p>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a:t>
            </a:fld>
            <a:endParaRPr lang="en-US" dirty="0"/>
          </a:p>
        </p:txBody>
      </p:sp>
    </p:spTree>
    <p:extLst>
      <p:ext uri="{BB962C8B-B14F-4D97-AF65-F5344CB8AC3E}">
        <p14:creationId xmlns:p14="http://schemas.microsoft.com/office/powerpoint/2010/main" val="2693564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40</a:t>
            </a:fld>
            <a:endParaRPr lang="en-US" dirty="0"/>
          </a:p>
        </p:txBody>
      </p:sp>
    </p:spTree>
    <p:extLst>
      <p:ext uri="{BB962C8B-B14F-4D97-AF65-F5344CB8AC3E}">
        <p14:creationId xmlns:p14="http://schemas.microsoft.com/office/powerpoint/2010/main" val="36169837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200" b="1" i="0" u="none" strike="noStrike" cap="none" baseline="0" dirty="0">
                <a:solidFill>
                  <a:srgbClr val="000000"/>
                </a:solidFill>
                <a:effectLst/>
                <a:uFillTx/>
                <a:latin typeface="Calibri"/>
              </a:rPr>
              <a:t>ATTENTION :</a:t>
            </a:r>
          </a:p>
          <a:p>
            <a:pPr marL="0" marR="0" lvl="0" indent="0" algn="l" defTabSz="914400" rtl="0" eaLnBrk="1" fontAlgn="auto" latinLnBrk="0" hangingPunct="1">
              <a:lnSpc>
                <a:spcPct val="100000"/>
              </a:lnSpc>
              <a:spcBef>
                <a:spcPct val="0"/>
              </a:spcBef>
              <a:spcAft>
                <a:spcPct val="0"/>
              </a:spcAft>
              <a:buClrTx/>
              <a:buSzTx/>
              <a:buFontTx/>
              <a:buNone/>
              <a:defRPr/>
            </a:pPr>
            <a:r>
              <a:rPr lang="fr-BE" sz="1200" b="1" i="0" u="none" strike="noStrike" cap="none" baseline="0" dirty="0">
                <a:solidFill>
                  <a:srgbClr val="000000"/>
                </a:solidFill>
                <a:effectLst/>
                <a:uFillTx/>
                <a:latin typeface="Calibri"/>
              </a:rPr>
              <a:t>RETOURNEZ LE FORMULAIRE AVEC LE CODE DU BUREAU DE VOTE ET LE MOT DE PASSE DANS L’ENVELOPPE ET GARDEZ-LE HORS DE PORTÉE DU PUBLIC.</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41</a:t>
            </a:fld>
            <a:endParaRPr lang="en-US" dirty="0"/>
          </a:p>
        </p:txBody>
      </p:sp>
    </p:spTree>
    <p:extLst>
      <p:ext uri="{BB962C8B-B14F-4D97-AF65-F5344CB8AC3E}">
        <p14:creationId xmlns:p14="http://schemas.microsoft.com/office/powerpoint/2010/main" val="22953479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42</a:t>
            </a:fld>
            <a:endParaRPr lang="en-US" dirty="0"/>
          </a:p>
        </p:txBody>
      </p:sp>
    </p:spTree>
    <p:extLst>
      <p:ext uri="{BB962C8B-B14F-4D97-AF65-F5344CB8AC3E}">
        <p14:creationId xmlns:p14="http://schemas.microsoft.com/office/powerpoint/2010/main" val="21661362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43</a:t>
            </a:fld>
            <a:endParaRPr lang="en-US" dirty="0"/>
          </a:p>
        </p:txBody>
      </p:sp>
    </p:spTree>
    <p:extLst>
      <p:ext uri="{BB962C8B-B14F-4D97-AF65-F5344CB8AC3E}">
        <p14:creationId xmlns:p14="http://schemas.microsoft.com/office/powerpoint/2010/main" val="8892249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44</a:t>
            </a:fld>
            <a:endParaRPr lang="en-US" dirty="0"/>
          </a:p>
        </p:txBody>
      </p:sp>
    </p:spTree>
    <p:extLst>
      <p:ext uri="{BB962C8B-B14F-4D97-AF65-F5344CB8AC3E}">
        <p14:creationId xmlns:p14="http://schemas.microsoft.com/office/powerpoint/2010/main" val="26043994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5321C52-1253-854F-8619-08E37262CC93}" type="slidenum">
              <a:rPr lang="en-US" smtClean="0"/>
              <a:pPr/>
              <a:t>46</a:t>
            </a:fld>
            <a:endParaRPr lang="en-US" dirty="0"/>
          </a:p>
        </p:txBody>
      </p:sp>
    </p:spTree>
    <p:extLst>
      <p:ext uri="{BB962C8B-B14F-4D97-AF65-F5344CB8AC3E}">
        <p14:creationId xmlns:p14="http://schemas.microsoft.com/office/powerpoint/2010/main" val="42548686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47</a:t>
            </a:fld>
            <a:endParaRPr lang="en-US" dirty="0"/>
          </a:p>
        </p:txBody>
      </p:sp>
    </p:spTree>
    <p:extLst>
      <p:ext uri="{BB962C8B-B14F-4D97-AF65-F5344CB8AC3E}">
        <p14:creationId xmlns:p14="http://schemas.microsoft.com/office/powerpoint/2010/main" val="2961402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48</a:t>
            </a:fld>
            <a:endParaRPr lang="en-US" dirty="0"/>
          </a:p>
        </p:txBody>
      </p:sp>
    </p:spTree>
    <p:extLst>
      <p:ext uri="{BB962C8B-B14F-4D97-AF65-F5344CB8AC3E}">
        <p14:creationId xmlns:p14="http://schemas.microsoft.com/office/powerpoint/2010/main" val="24573806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49</a:t>
            </a:fld>
            <a:endParaRPr lang="en-US" dirty="0"/>
          </a:p>
        </p:txBody>
      </p:sp>
    </p:spTree>
    <p:extLst>
      <p:ext uri="{BB962C8B-B14F-4D97-AF65-F5344CB8AC3E}">
        <p14:creationId xmlns:p14="http://schemas.microsoft.com/office/powerpoint/2010/main" val="17067369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50</a:t>
            </a:fld>
            <a:endParaRPr lang="en-US" dirty="0"/>
          </a:p>
        </p:txBody>
      </p:sp>
    </p:spTree>
    <p:extLst>
      <p:ext uri="{BB962C8B-B14F-4D97-AF65-F5344CB8AC3E}">
        <p14:creationId xmlns:p14="http://schemas.microsoft.com/office/powerpoint/2010/main" val="438784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a:t>
            </a:fld>
            <a:endParaRPr lang="en-US" dirty="0"/>
          </a:p>
        </p:txBody>
      </p:sp>
    </p:spTree>
    <p:extLst>
      <p:ext uri="{BB962C8B-B14F-4D97-AF65-F5344CB8AC3E}">
        <p14:creationId xmlns:p14="http://schemas.microsoft.com/office/powerpoint/2010/main" val="7336574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CONSEIL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GARDEZ UN ORDRE FIXE, PAR EX. DE GAUCHE À DROITE. IL Y A AINSI MOINS DE RISQUES.</a:t>
            </a:r>
          </a:p>
        </p:txBody>
      </p:sp>
      <p:sp>
        <p:nvSpPr>
          <p:cNvPr id="4" name="Slide Number Placeholder 3"/>
          <p:cNvSpPr>
            <a:spLocks noGrp="1"/>
          </p:cNvSpPr>
          <p:nvPr>
            <p:ph type="sldNum" sz="quarter" idx="10"/>
          </p:nvPr>
        </p:nvSpPr>
        <p:spPr/>
        <p:txBody>
          <a:bodyPr/>
          <a:lstStyle/>
          <a:p>
            <a:fld id="{C5321C52-1253-854F-8619-08E37262CC93}" type="slidenum">
              <a:rPr lang="en-US" smtClean="0"/>
              <a:pPr/>
              <a:t>51</a:t>
            </a:fld>
            <a:endParaRPr lang="en-US" dirty="0"/>
          </a:p>
        </p:txBody>
      </p:sp>
    </p:spTree>
    <p:extLst>
      <p:ext uri="{BB962C8B-B14F-4D97-AF65-F5344CB8AC3E}">
        <p14:creationId xmlns:p14="http://schemas.microsoft.com/office/powerpoint/2010/main" val="1843416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52</a:t>
            </a:fld>
            <a:endParaRPr lang="en-US" dirty="0"/>
          </a:p>
        </p:txBody>
      </p:sp>
    </p:spTree>
    <p:extLst>
      <p:ext uri="{BB962C8B-B14F-4D97-AF65-F5344CB8AC3E}">
        <p14:creationId xmlns:p14="http://schemas.microsoft.com/office/powerpoint/2010/main" val="21340884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53</a:t>
            </a:fld>
            <a:endParaRPr lang="en-US" dirty="0"/>
          </a:p>
        </p:txBody>
      </p:sp>
    </p:spTree>
    <p:extLst>
      <p:ext uri="{BB962C8B-B14F-4D97-AF65-F5344CB8AC3E}">
        <p14:creationId xmlns:p14="http://schemas.microsoft.com/office/powerpoint/2010/main" val="24905019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54</a:t>
            </a:fld>
            <a:endParaRPr lang="en-US" dirty="0"/>
          </a:p>
        </p:txBody>
      </p:sp>
    </p:spTree>
    <p:extLst>
      <p:ext uri="{BB962C8B-B14F-4D97-AF65-F5344CB8AC3E}">
        <p14:creationId xmlns:p14="http://schemas.microsoft.com/office/powerpoint/2010/main" val="10857355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cet écran est visible, le processus de démarrage vient de commencer et vous pouvez suivre les étapes à l'écran.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55</a:t>
            </a:fld>
            <a:endParaRPr lang="en-US" dirty="0"/>
          </a:p>
        </p:txBody>
      </p:sp>
    </p:spTree>
    <p:extLst>
      <p:ext uri="{BB962C8B-B14F-4D97-AF65-F5344CB8AC3E}">
        <p14:creationId xmlns:p14="http://schemas.microsoft.com/office/powerpoint/2010/main" val="12464722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À un moment donné, le système vous demandera de retirer la clé USB et le processus de démarrage se poursuivra</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56</a:t>
            </a:fld>
            <a:endParaRPr lang="en-US" dirty="0"/>
          </a:p>
        </p:txBody>
      </p:sp>
    </p:spTree>
    <p:extLst>
      <p:ext uri="{BB962C8B-B14F-4D97-AF65-F5344CB8AC3E}">
        <p14:creationId xmlns:p14="http://schemas.microsoft.com/office/powerpoint/2010/main" val="2986871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tout le système a vérifié que toutes les pièces fonctionnent correctement, cet écran apparaîtra peu de temps avant que l'ordinateur de vote ne soit prêt à être utilisé par le premier électeur.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sz="18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57</a:t>
            </a:fld>
            <a:endParaRPr lang="en-US" dirty="0"/>
          </a:p>
        </p:txBody>
      </p:sp>
    </p:spTree>
    <p:extLst>
      <p:ext uri="{BB962C8B-B14F-4D97-AF65-F5344CB8AC3E}">
        <p14:creationId xmlns:p14="http://schemas.microsoft.com/office/powerpoint/2010/main" val="34881685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L'ordinateur de vote est maintenant prêt à être utilisé par le premier électeur.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58</a:t>
            </a:fld>
            <a:endParaRPr lang="en-US" dirty="0"/>
          </a:p>
        </p:txBody>
      </p:sp>
    </p:spTree>
    <p:extLst>
      <p:ext uri="{BB962C8B-B14F-4D97-AF65-F5344CB8AC3E}">
        <p14:creationId xmlns:p14="http://schemas.microsoft.com/office/powerpoint/2010/main" val="7740894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59</a:t>
            </a:fld>
            <a:endParaRPr lang="en-US" dirty="0"/>
          </a:p>
        </p:txBody>
      </p:sp>
    </p:spTree>
    <p:extLst>
      <p:ext uri="{BB962C8B-B14F-4D97-AF65-F5344CB8AC3E}">
        <p14:creationId xmlns:p14="http://schemas.microsoft.com/office/powerpoint/2010/main" val="18714452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cet écran est visible, le processus de démarrage vient de commencer et vous pouvez suivre les étapes à l'écran.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60</a:t>
            </a:fld>
            <a:endParaRPr lang="en-US" dirty="0"/>
          </a:p>
        </p:txBody>
      </p:sp>
    </p:spTree>
    <p:extLst>
      <p:ext uri="{BB962C8B-B14F-4D97-AF65-F5344CB8AC3E}">
        <p14:creationId xmlns:p14="http://schemas.microsoft.com/office/powerpoint/2010/main" val="1486029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6</a:t>
            </a:fld>
            <a:endParaRPr lang="en-US" dirty="0"/>
          </a:p>
        </p:txBody>
      </p:sp>
    </p:spTree>
    <p:extLst>
      <p:ext uri="{BB962C8B-B14F-4D97-AF65-F5344CB8AC3E}">
        <p14:creationId xmlns:p14="http://schemas.microsoft.com/office/powerpoint/2010/main" val="26277143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À un moment donné, le système vous demandera de retirer la clé USB et le processus de démarrage se poursuivra</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61</a:t>
            </a:fld>
            <a:endParaRPr lang="en-US" dirty="0"/>
          </a:p>
        </p:txBody>
      </p:sp>
    </p:spTree>
    <p:extLst>
      <p:ext uri="{BB962C8B-B14F-4D97-AF65-F5344CB8AC3E}">
        <p14:creationId xmlns:p14="http://schemas.microsoft.com/office/powerpoint/2010/main" val="22791603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tout le système a vérifié que toutes les pièces fonctionnent correctement, cet écran apparaîtra peu de temps avant que l'ordinateur de vote ne soit prêt à être utilisé par le premier électeur.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62</a:t>
            </a:fld>
            <a:endParaRPr lang="en-US" dirty="0"/>
          </a:p>
        </p:txBody>
      </p:sp>
    </p:spTree>
    <p:extLst>
      <p:ext uri="{BB962C8B-B14F-4D97-AF65-F5344CB8AC3E}">
        <p14:creationId xmlns:p14="http://schemas.microsoft.com/office/powerpoint/2010/main" val="36179307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L'ordinateur de vote est maintenant prêt à être utilisé par le premier électeur.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63</a:t>
            </a:fld>
            <a:endParaRPr lang="en-US" dirty="0"/>
          </a:p>
        </p:txBody>
      </p:sp>
    </p:spTree>
    <p:extLst>
      <p:ext uri="{BB962C8B-B14F-4D97-AF65-F5344CB8AC3E}">
        <p14:creationId xmlns:p14="http://schemas.microsoft.com/office/powerpoint/2010/main" val="39089005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64</a:t>
            </a:fld>
            <a:endParaRPr lang="en-US" dirty="0"/>
          </a:p>
        </p:txBody>
      </p:sp>
    </p:spTree>
    <p:extLst>
      <p:ext uri="{BB962C8B-B14F-4D97-AF65-F5344CB8AC3E}">
        <p14:creationId xmlns:p14="http://schemas.microsoft.com/office/powerpoint/2010/main" val="17678792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Quand tous les ordinateurs de vote ont été démarrés dans tous les isoloirs, la clé USB peut être remise dans l'urne électronique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 système du président connecté vérifiera ensuite un certain nombre d’étapes avant que le vote ne puisse être ouvert.</a:t>
            </a:r>
          </a:p>
        </p:txBody>
      </p:sp>
      <p:sp>
        <p:nvSpPr>
          <p:cNvPr id="4" name="Slide Number Placeholder 3"/>
          <p:cNvSpPr>
            <a:spLocks noGrp="1"/>
          </p:cNvSpPr>
          <p:nvPr>
            <p:ph type="sldNum" sz="quarter" idx="10"/>
          </p:nvPr>
        </p:nvSpPr>
        <p:spPr/>
        <p:txBody>
          <a:bodyPr/>
          <a:lstStyle/>
          <a:p>
            <a:fld id="{C5321C52-1253-854F-8619-08E37262CC93}" type="slidenum">
              <a:rPr lang="en-US" smtClean="0"/>
              <a:pPr/>
              <a:t>65</a:t>
            </a:fld>
            <a:endParaRPr lang="en-US" dirty="0"/>
          </a:p>
        </p:txBody>
      </p:sp>
    </p:spTree>
    <p:extLst>
      <p:ext uri="{BB962C8B-B14F-4D97-AF65-F5344CB8AC3E}">
        <p14:creationId xmlns:p14="http://schemas.microsoft.com/office/powerpoint/2010/main" val="30259637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Après la dernière étape, appuyez sur le bouton de fin pour ouvrir le vote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66</a:t>
            </a:fld>
            <a:endParaRPr lang="en-US" dirty="0"/>
          </a:p>
        </p:txBody>
      </p:sp>
    </p:spTree>
    <p:extLst>
      <p:ext uri="{BB962C8B-B14F-4D97-AF65-F5344CB8AC3E}">
        <p14:creationId xmlns:p14="http://schemas.microsoft.com/office/powerpoint/2010/main" val="8627440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Après la dernière étape, appuyez sur le bouton de fin pour ouvrir le vote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67</a:t>
            </a:fld>
            <a:endParaRPr lang="en-US" dirty="0"/>
          </a:p>
        </p:txBody>
      </p:sp>
    </p:spTree>
    <p:extLst>
      <p:ext uri="{BB962C8B-B14F-4D97-AF65-F5344CB8AC3E}">
        <p14:creationId xmlns:p14="http://schemas.microsoft.com/office/powerpoint/2010/main" val="10570492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68</a:t>
            </a:fld>
            <a:endParaRPr lang="en-US" dirty="0"/>
          </a:p>
        </p:txBody>
      </p:sp>
    </p:spTree>
    <p:extLst>
      <p:ext uri="{BB962C8B-B14F-4D97-AF65-F5344CB8AC3E}">
        <p14:creationId xmlns:p14="http://schemas.microsoft.com/office/powerpoint/2010/main" val="32804114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À partir de cet écran, il est seulement important de sélectionner le bouton « Ouvrir l’élection ». Toutes les autres options ne sont pas pertinentes pour le bureau de vote et les présidents ne doivent pas être encouragés à ouvrir ces menus plus techniques.</a:t>
            </a:r>
          </a:p>
        </p:txBody>
      </p:sp>
      <p:sp>
        <p:nvSpPr>
          <p:cNvPr id="4" name="Slide Number Placeholder 3"/>
          <p:cNvSpPr>
            <a:spLocks noGrp="1"/>
          </p:cNvSpPr>
          <p:nvPr>
            <p:ph type="sldNum" sz="quarter" idx="10"/>
          </p:nvPr>
        </p:nvSpPr>
        <p:spPr/>
        <p:txBody>
          <a:bodyPr/>
          <a:lstStyle/>
          <a:p>
            <a:fld id="{C5321C52-1253-854F-8619-08E37262CC93}" type="slidenum">
              <a:rPr lang="en-US" smtClean="0"/>
              <a:pPr/>
              <a:t>69</a:t>
            </a:fld>
            <a:endParaRPr lang="en-US" dirty="0"/>
          </a:p>
        </p:txBody>
      </p:sp>
    </p:spTree>
    <p:extLst>
      <p:ext uri="{BB962C8B-B14F-4D97-AF65-F5344CB8AC3E}">
        <p14:creationId xmlns:p14="http://schemas.microsoft.com/office/powerpoint/2010/main" val="3038179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À partir de cet écran, il est seulement important de sélectionner le bouton « Ouvrir l’élection ». Toutes les autres options ne sont pas pertinentes pour le bureau de vote et les présidents ne doivent pas être encouragés à ouvrir ces menus plus techniques.</a:t>
            </a:r>
          </a:p>
        </p:txBody>
      </p:sp>
      <p:sp>
        <p:nvSpPr>
          <p:cNvPr id="4" name="Slide Number Placeholder 3"/>
          <p:cNvSpPr>
            <a:spLocks noGrp="1"/>
          </p:cNvSpPr>
          <p:nvPr>
            <p:ph type="sldNum" sz="quarter" idx="10"/>
          </p:nvPr>
        </p:nvSpPr>
        <p:spPr/>
        <p:txBody>
          <a:bodyPr/>
          <a:lstStyle/>
          <a:p>
            <a:fld id="{C5321C52-1253-854F-8619-08E37262CC93}" type="slidenum">
              <a:rPr lang="en-US" smtClean="0"/>
              <a:pPr/>
              <a:t>70</a:t>
            </a:fld>
            <a:endParaRPr lang="en-US" dirty="0"/>
          </a:p>
        </p:txBody>
      </p:sp>
    </p:spTree>
    <p:extLst>
      <p:ext uri="{BB962C8B-B14F-4D97-AF65-F5344CB8AC3E}">
        <p14:creationId xmlns:p14="http://schemas.microsoft.com/office/powerpoint/2010/main" val="768162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7</a:t>
            </a:fld>
            <a:endParaRPr lang="en-US" dirty="0"/>
          </a:p>
        </p:txBody>
      </p:sp>
    </p:spTree>
    <p:extLst>
      <p:ext uri="{BB962C8B-B14F-4D97-AF65-F5344CB8AC3E}">
        <p14:creationId xmlns:p14="http://schemas.microsoft.com/office/powerpoint/2010/main" val="5018832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Ensuite, vous arrivez à la dernière étape du démarrage du bureau de vote.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En principe, vous êtes maintenant prêt et vous pouvez vérifier encore une fois si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tous les ordinateurs de vote dans les isoloirs sont prêts</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Sont-ils bien préparés</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Tous les écrans sont-ils allumés avec le message que la carte doit être insérée dans le lecteur de carte</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Tous les couvercles sont-ils fermés</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Tous les rideaux sont-ils fermés</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tous les boîtiers d'alarme sont visibles à l'extérieur de l'isoloir</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toutes les listes électorales sont affichées dans l'isoloir</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l'urne électronique est bien présentée :</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A-t-on vérifié que l'urne électorale est vide</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Le couvercle est-il scellé AVEC LES CACHETS ROUGES</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Le couvercle à l'arrière de l'urne est-il fermé</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Le couvercle électronique de l'urne est-il fermé et le voyant est-il rouge</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Le jeu de câbles est-il solidement fixé à un pied de table et aucun câble n'est posé au sol</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le système du président est allumé et à l'écran, vous pouvez choisir entre « fermer le vote » ou « activer les cartes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tout est prêt sur la table du président, la liste des électeurs, un stylo, un timbre, des cartes à puce</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toutes les tâches sont-elles divisées ? Qui se tient à l'entrée, à l'urne électorale, à côté de l'isoloir, qui s'assoit sur quelle chaise et qui fait quoi, tout le monde a-t-il prêté serment, etc.</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lang="nl-NL" noProof="0" dirty="0"/>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fr-BE" sz="1800" b="0" i="0" u="none" strike="noStrike" cap="none" baseline="0" dirty="0">
                <a:solidFill>
                  <a:srgbClr val="000000"/>
                </a:solidFill>
                <a:effectLst/>
                <a:uFillTx/>
                <a:latin typeface="Calibri"/>
              </a:rPr>
              <a:t>Après cela, tous les membres du bureau de vote peuvent choisir leur position et les membres du bureau vote vont voter. Voir section suivante.</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fr-BE" sz="1600" b="1" i="0" u="none" strike="noStrike" cap="none" baseline="0" dirty="0">
                <a:solidFill>
                  <a:srgbClr val="000000"/>
                </a:solidFill>
                <a:effectLst/>
                <a:uFillTx/>
                <a:latin typeface="Calibri"/>
              </a:rPr>
              <a:t>ATTENTION : VÉRIFIEZ QUE TOUT EST PRÊT AVANT 8H00 POUR POUVOIR OUVRIR LE VOTE À TEMPS</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lang="nl-NL" noProof="0" dirty="0"/>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71</a:t>
            </a:fld>
            <a:endParaRPr lang="en-US" dirty="0"/>
          </a:p>
        </p:txBody>
      </p:sp>
    </p:spTree>
    <p:extLst>
      <p:ext uri="{BB962C8B-B14F-4D97-AF65-F5344CB8AC3E}">
        <p14:creationId xmlns:p14="http://schemas.microsoft.com/office/powerpoint/2010/main" val="13691425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72</a:t>
            </a:fld>
            <a:endParaRPr lang="en-US" dirty="0"/>
          </a:p>
        </p:txBody>
      </p:sp>
    </p:spTree>
    <p:extLst>
      <p:ext uri="{BB962C8B-B14F-4D97-AF65-F5344CB8AC3E}">
        <p14:creationId xmlns:p14="http://schemas.microsoft.com/office/powerpoint/2010/main" val="31209623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Vous pouvez commencer le vote en activant les cartes et en les distribuant aux électeurs qui se sont identifiés, qui ont une lettre de convocation et qui figurent dans la liste des électeurs de ce bureau de vote et qui n'ont pas voté auparavant.</a:t>
            </a:r>
          </a:p>
        </p:txBody>
      </p:sp>
      <p:sp>
        <p:nvSpPr>
          <p:cNvPr id="4" name="Slide Number Placeholder 3"/>
          <p:cNvSpPr>
            <a:spLocks noGrp="1"/>
          </p:cNvSpPr>
          <p:nvPr>
            <p:ph type="sldNum" sz="quarter" idx="10"/>
          </p:nvPr>
        </p:nvSpPr>
        <p:spPr/>
        <p:txBody>
          <a:bodyPr/>
          <a:lstStyle/>
          <a:p>
            <a:fld id="{C5321C52-1253-854F-8619-08E37262CC93}" type="slidenum">
              <a:rPr lang="en-US" smtClean="0"/>
              <a:pPr/>
              <a:t>73</a:t>
            </a:fld>
            <a:endParaRPr lang="en-US" dirty="0"/>
          </a:p>
        </p:txBody>
      </p:sp>
    </p:spTree>
    <p:extLst>
      <p:ext uri="{BB962C8B-B14F-4D97-AF65-F5344CB8AC3E}">
        <p14:creationId xmlns:p14="http://schemas.microsoft.com/office/powerpoint/2010/main" val="20652047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Étant donné que les résidents non belges peuvent voter pour le conseil communal, mais pas pour le conseil provincial, la carte peut être activée de manière à ce que la machine à voter reçoive une instruction correcte.</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La carte donne à l'électeur le droit de voter aux deux élections ou uniquement pour le conseil communal.</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Par défaut, le système est réglé sur « Belge » car la plupart des électeurs qui se présenteront dans les bureaux de vote ont la nationalité belge.</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Dans l’autre cas, appuyez d’abord sur l’option « non Belge ».</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Les cartes peuvent simplement être insérées de la manière indiquée dans le lecteur de carte intégré.</a:t>
            </a:r>
          </a:p>
        </p:txBody>
      </p:sp>
      <p:sp>
        <p:nvSpPr>
          <p:cNvPr id="4" name="Slide Number Placeholder 3"/>
          <p:cNvSpPr>
            <a:spLocks noGrp="1"/>
          </p:cNvSpPr>
          <p:nvPr>
            <p:ph type="sldNum" sz="quarter" idx="10"/>
          </p:nvPr>
        </p:nvSpPr>
        <p:spPr/>
        <p:txBody>
          <a:bodyPr/>
          <a:lstStyle/>
          <a:p>
            <a:fld id="{C5321C52-1253-854F-8619-08E37262CC93}" type="slidenum">
              <a:rPr lang="en-US" smtClean="0"/>
              <a:pPr/>
              <a:t>74</a:t>
            </a:fld>
            <a:endParaRPr lang="en-US" dirty="0"/>
          </a:p>
        </p:txBody>
      </p:sp>
    </p:spTree>
    <p:extLst>
      <p:ext uri="{BB962C8B-B14F-4D97-AF65-F5344CB8AC3E}">
        <p14:creationId xmlns:p14="http://schemas.microsoft.com/office/powerpoint/2010/main" val="25537106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Quand la « coche » verte apparaît, vous pouvez retirer la carte du lecteur de carte et la remettre à l'électeur.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Ensuite, vous demandez à l’électeur de se rendre dans un isoloir vide et de fermer le rideau derrière lui.</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Vous pouvez répéter cette procédure pour chaque électeur qui s’est correctement identifié et qui peut voter.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CONSEIL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VEILLEZ À CE QU’IL Y AIT UNE BONNE RÉPARTITION DES ÉLECTEURS SUR TOUS LES ISOLOIRS. CELA ÉVITERA QUE LE PAPIER D’UN ORDINATEUR DE VOTE SE VIDE PLUS RAPIDEMENT ET QUE VOUS DEVIEZ LE REMPLACER.</a:t>
            </a:r>
          </a:p>
        </p:txBody>
      </p:sp>
      <p:sp>
        <p:nvSpPr>
          <p:cNvPr id="4" name="Slide Number Placeholder 3"/>
          <p:cNvSpPr>
            <a:spLocks noGrp="1"/>
          </p:cNvSpPr>
          <p:nvPr>
            <p:ph type="sldNum" sz="quarter" idx="10"/>
          </p:nvPr>
        </p:nvSpPr>
        <p:spPr/>
        <p:txBody>
          <a:bodyPr/>
          <a:lstStyle/>
          <a:p>
            <a:fld id="{C5321C52-1253-854F-8619-08E37262CC93}" type="slidenum">
              <a:rPr lang="en-US" smtClean="0"/>
              <a:pPr/>
              <a:t>75</a:t>
            </a:fld>
            <a:endParaRPr lang="en-US" dirty="0"/>
          </a:p>
        </p:txBody>
      </p:sp>
    </p:spTree>
    <p:extLst>
      <p:ext uri="{BB962C8B-B14F-4D97-AF65-F5344CB8AC3E}">
        <p14:creationId xmlns:p14="http://schemas.microsoft.com/office/powerpoint/2010/main" val="31446875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err="1"/>
              <a:t>Ceci</a:t>
            </a:r>
            <a:r>
              <a:rPr lang="nl-NL" noProof="0" dirty="0"/>
              <a:t> </a:t>
            </a:r>
            <a:r>
              <a:rPr lang="nl-NL" noProof="0" dirty="0" err="1"/>
              <a:t>est</a:t>
            </a:r>
            <a:r>
              <a:rPr lang="nl-NL" noProof="0" dirty="0"/>
              <a:t> différent en 2024.  </a:t>
            </a:r>
            <a:r>
              <a:rPr lang="nl-NL" noProof="0" dirty="0" err="1"/>
              <a:t>Il</a:t>
            </a:r>
            <a:r>
              <a:rPr lang="nl-NL" noProof="0" dirty="0"/>
              <a:t> </a:t>
            </a:r>
            <a:r>
              <a:rPr lang="nl-NL" noProof="0" dirty="0" err="1"/>
              <a:t>n’y</a:t>
            </a:r>
            <a:r>
              <a:rPr lang="nl-NL" noProof="0" dirty="0"/>
              <a:t> a plus de </a:t>
            </a:r>
            <a:r>
              <a:rPr lang="nl-NL" noProof="0" dirty="0" err="1"/>
              <a:t>votes</a:t>
            </a:r>
            <a:r>
              <a:rPr lang="nl-NL" noProof="0" dirty="0"/>
              <a:t> de test!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21C52-1253-854F-8619-08E37262C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3767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5321C52-1253-854F-8619-08E37262CC93}" type="slidenum">
              <a:rPr lang="en-US" smtClean="0"/>
              <a:pPr/>
              <a:t>77</a:t>
            </a:fld>
            <a:endParaRPr lang="en-US" dirty="0"/>
          </a:p>
        </p:txBody>
      </p:sp>
    </p:spTree>
    <p:extLst>
      <p:ext uri="{BB962C8B-B14F-4D97-AF65-F5344CB8AC3E}">
        <p14:creationId xmlns:p14="http://schemas.microsoft.com/office/powerpoint/2010/main" val="27997144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21C52-1253-854F-8619-08E37262C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9936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Vous pouvez commencer le vote en activant les cartes et en les distribuant aux électeurs qui se sont identifiés, qui ont une lettre de convocation et qui figurent dans la liste des électeurs de ce bureau de vote et qui n'ont pas voté auparavant.</a:t>
            </a:r>
          </a:p>
        </p:txBody>
      </p:sp>
      <p:sp>
        <p:nvSpPr>
          <p:cNvPr id="4" name="Slide Number Placeholder 3"/>
          <p:cNvSpPr>
            <a:spLocks noGrp="1"/>
          </p:cNvSpPr>
          <p:nvPr>
            <p:ph type="sldNum" sz="quarter" idx="10"/>
          </p:nvPr>
        </p:nvSpPr>
        <p:spPr/>
        <p:txBody>
          <a:bodyPr/>
          <a:lstStyle/>
          <a:p>
            <a:fld id="{C5321C52-1253-854F-8619-08E37262CC93}" type="slidenum">
              <a:rPr lang="en-US" smtClean="0"/>
              <a:pPr/>
              <a:t>79</a:t>
            </a:fld>
            <a:endParaRPr lang="en-US" dirty="0"/>
          </a:p>
        </p:txBody>
      </p:sp>
    </p:spTree>
    <p:extLst>
      <p:ext uri="{BB962C8B-B14F-4D97-AF65-F5344CB8AC3E}">
        <p14:creationId xmlns:p14="http://schemas.microsoft.com/office/powerpoint/2010/main" val="1701752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Étant donné que les résidents non belges peuvent également voter au conseil communal, mais pas au conseil provincial, la carte peut être activée de manière à ce que la machine à voter reçoive une instruction correcte.</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Ou la carte donne à l'électeur le droit de voter aux deux élections ou uniquement pour le conseil communal.</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Par défaut, le système est réglé sur « Belge » car dans la plupart des bureaux de vote, les électeurs qui se présentent ont la nationalité belge.</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Dans l’autre cas, vous devez d’abord sélectionner l’option « Non belge » avec la souris ou le trackpad.</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Les cartes peuvent simplement être insérées de la manière indiquée dans le lecteur de carte connecté.</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b="1"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80</a:t>
            </a:fld>
            <a:endParaRPr lang="en-US" dirty="0"/>
          </a:p>
        </p:txBody>
      </p:sp>
    </p:spTree>
    <p:extLst>
      <p:ext uri="{BB962C8B-B14F-4D97-AF65-F5344CB8AC3E}">
        <p14:creationId xmlns:p14="http://schemas.microsoft.com/office/powerpoint/2010/main" val="2168293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sz="1800" b="0" i="0" u="none" strike="noStrike" cap="none" baseline="0" dirty="0">
              <a:solidFill>
                <a:srgbClr val="000000"/>
              </a:solidFill>
              <a:effectLst/>
              <a:uFillTx/>
              <a:latin typeface="Calibri"/>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8</a:t>
            </a:fld>
            <a:endParaRPr lang="en-US" dirty="0"/>
          </a:p>
        </p:txBody>
      </p:sp>
    </p:spTree>
    <p:extLst>
      <p:ext uri="{BB962C8B-B14F-4D97-AF65-F5344CB8AC3E}">
        <p14:creationId xmlns:p14="http://schemas.microsoft.com/office/powerpoint/2010/main" val="31199201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Quand la « coche » verte apparaît, vous pouvez retirer la carte du lecteur de carte et la remettre à l'électeur.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Ensuite, vous demandez à l’électeur de se rendre dans un isoloir vide et de fermer le rideau derrière lui.</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Vous pouvez répéter cette procédure pour chaque électeur qui s’est correctement identifié et qui peut voter.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CONSEIL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VEILLEZ À CE QU’IL Y AIT UNE BONNE RÉPARTITION DES ÉLECTEURS SUR TOUS LES ISOLOIRS. CELA ÉVITERA QUE LE PAPIER D’UN ORDINATEUR DE VOTE SE VIDE PLUS RAPIDEMENT ET QUE VOUS DEVIEZ LE REMPLACER.</a:t>
            </a:r>
          </a:p>
        </p:txBody>
      </p:sp>
      <p:sp>
        <p:nvSpPr>
          <p:cNvPr id="4" name="Slide Number Placeholder 3"/>
          <p:cNvSpPr>
            <a:spLocks noGrp="1"/>
          </p:cNvSpPr>
          <p:nvPr>
            <p:ph type="sldNum" sz="quarter" idx="10"/>
          </p:nvPr>
        </p:nvSpPr>
        <p:spPr/>
        <p:txBody>
          <a:bodyPr/>
          <a:lstStyle/>
          <a:p>
            <a:fld id="{C5321C52-1253-854F-8619-08E37262CC93}" type="slidenum">
              <a:rPr lang="en-US" smtClean="0"/>
              <a:pPr/>
              <a:t>81</a:t>
            </a:fld>
            <a:endParaRPr lang="en-US" dirty="0"/>
          </a:p>
        </p:txBody>
      </p:sp>
    </p:spTree>
    <p:extLst>
      <p:ext uri="{BB962C8B-B14F-4D97-AF65-F5344CB8AC3E}">
        <p14:creationId xmlns:p14="http://schemas.microsoft.com/office/powerpoint/2010/main" val="8827292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ATTENTION : </a:t>
            </a:r>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assurez-vous que la carte d'électeur (carte à puce) est d'abord prise avant que l'électeur ne scanne son bulletin de vote dans l'urne électronique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un électeur a scanné son bulletin de vote, le président peut le voir en 2 points sur l'écran de son système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Une barre bleue apparaît temporairement avec le message « Vote enregistré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Le compteur du nombre d'électeurs augmente.</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lang="nl-NL" noProof="0" dirty="0"/>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fr-BE" sz="1200" b="1" i="0" u="none" strike="noStrike" cap="none" baseline="0" dirty="0">
                <a:solidFill>
                  <a:srgbClr val="000000"/>
                </a:solidFill>
                <a:effectLst/>
                <a:uFillTx/>
                <a:latin typeface="Calibri"/>
              </a:rPr>
              <a:t>ATTENTION : </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fr-BE" sz="1200" b="1" i="0" u="none" strike="noStrike" cap="none" baseline="0" dirty="0">
                <a:solidFill>
                  <a:srgbClr val="000000"/>
                </a:solidFill>
                <a:effectLst/>
                <a:uFillTx/>
                <a:latin typeface="Calibri"/>
              </a:rPr>
              <a:t>assurez-vous que l'électeur dépose son bulletin de vote dans l'urne électronique lorsque le couvercle automatique s'ouvre.</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fr-BE" sz="1200" b="1" i="0" u="none" strike="noStrike" cap="none" baseline="0" dirty="0">
                <a:solidFill>
                  <a:srgbClr val="000000"/>
                </a:solidFill>
                <a:effectLst/>
                <a:uFillTx/>
                <a:latin typeface="Calibri"/>
              </a:rPr>
              <a:t>Si cela n’est pas fait avant que le couvercle soit refermé, vous devrez demander à l'électeur de scanner à nouveau son bulletin de vote. Le couvercle s'ouvre alors à nouveau.</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82</a:t>
            </a:fld>
            <a:endParaRPr lang="en-US" dirty="0"/>
          </a:p>
        </p:txBody>
      </p:sp>
    </p:spTree>
    <p:extLst>
      <p:ext uri="{BB962C8B-B14F-4D97-AF65-F5344CB8AC3E}">
        <p14:creationId xmlns:p14="http://schemas.microsoft.com/office/powerpoint/2010/main" val="32269233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ATTENTION : </a:t>
            </a:r>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assurez-vous que la carte d'électeur (carte à puce) est d'abord prise avant que l'électeur ne scanne son bulletin de vote dans l'urne électronique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un électeur a scanné son bulletin de vote, le président peut le voir en 2 points sur l'écran de son système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Une barre bleue apparaît temporairement avec le message « Vote enregistré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Le compteur du nombre d'électeurs augmente.</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lang="nl-NL" noProof="0" dirty="0"/>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fr-BE" sz="1200" b="1" i="0" u="none" strike="noStrike" cap="none" baseline="0" dirty="0">
                <a:solidFill>
                  <a:srgbClr val="000000"/>
                </a:solidFill>
                <a:effectLst/>
                <a:uFillTx/>
                <a:latin typeface="Calibri"/>
              </a:rPr>
              <a:t>ATTENTION : </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fr-BE" sz="1200" b="1" i="0" u="none" strike="noStrike" cap="none" baseline="0" dirty="0">
                <a:solidFill>
                  <a:srgbClr val="000000"/>
                </a:solidFill>
                <a:effectLst/>
                <a:uFillTx/>
                <a:latin typeface="Calibri"/>
              </a:rPr>
              <a:t>assurez-vous que l'électeur dépose son bulletin de vote dans l'urne électronique lorsque le couvercle automatique s'ouvre.</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fr-BE" sz="1200" b="1" i="0" u="none" strike="noStrike" cap="none" baseline="0" dirty="0">
                <a:solidFill>
                  <a:srgbClr val="000000"/>
                </a:solidFill>
                <a:effectLst/>
                <a:uFillTx/>
                <a:latin typeface="Calibri"/>
              </a:rPr>
              <a:t>Si cela n’est pas fait avant que le couvercle soit refermé, vous devrez demander à l'électeur de scanner à nouveau son bulletin de vote. Le couvercle s'ouvre alors à nouveau.</a:t>
            </a:r>
          </a:p>
        </p:txBody>
      </p:sp>
      <p:sp>
        <p:nvSpPr>
          <p:cNvPr id="4" name="Slide Number Placeholder 3"/>
          <p:cNvSpPr>
            <a:spLocks noGrp="1"/>
          </p:cNvSpPr>
          <p:nvPr>
            <p:ph type="sldNum" sz="quarter" idx="10"/>
          </p:nvPr>
        </p:nvSpPr>
        <p:spPr/>
        <p:txBody>
          <a:bodyPr/>
          <a:lstStyle/>
          <a:p>
            <a:fld id="{C5321C52-1253-854F-8619-08E37262CC93}" type="slidenum">
              <a:rPr lang="en-US" smtClean="0"/>
              <a:pPr/>
              <a:t>83</a:t>
            </a:fld>
            <a:endParaRPr lang="en-US" dirty="0"/>
          </a:p>
        </p:txBody>
      </p:sp>
    </p:spTree>
    <p:extLst>
      <p:ext uri="{BB962C8B-B14F-4D97-AF65-F5344CB8AC3E}">
        <p14:creationId xmlns:p14="http://schemas.microsoft.com/office/powerpoint/2010/main" val="6920695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84</a:t>
            </a:fld>
            <a:endParaRPr lang="en-US" dirty="0"/>
          </a:p>
        </p:txBody>
      </p:sp>
    </p:spTree>
    <p:extLst>
      <p:ext uri="{BB962C8B-B14F-4D97-AF65-F5344CB8AC3E}">
        <p14:creationId xmlns:p14="http://schemas.microsoft.com/office/powerpoint/2010/main" val="21428990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Le bureau de vote ferme à 16h00 pour les électeurs. Tous les électeurs admis dans le bureau de vote à cette heure peuvent toujours voter.</a:t>
            </a:r>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Après que le dernier électeur admis dans le bureau de vote a donné son vote, le président active le menu dans lequel le vote peut être clôturé. </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85</a:t>
            </a:fld>
            <a:endParaRPr lang="en-US" dirty="0"/>
          </a:p>
        </p:txBody>
      </p:sp>
    </p:spTree>
    <p:extLst>
      <p:ext uri="{BB962C8B-B14F-4D97-AF65-F5344CB8AC3E}">
        <p14:creationId xmlns:p14="http://schemas.microsoft.com/office/powerpoint/2010/main" val="11576638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Vous pouvez commencer le vote en activant les cartes et en les distribuant aux électeurs qui se sont identifiés, qui ont une lettre de convocation et qui figurent dans la liste des électeurs de ce bureau de vote et qui n'ont pas voté auparavant.</a:t>
            </a:r>
          </a:p>
        </p:txBody>
      </p:sp>
      <p:sp>
        <p:nvSpPr>
          <p:cNvPr id="4" name="Slide Number Placeholder 3"/>
          <p:cNvSpPr>
            <a:spLocks noGrp="1"/>
          </p:cNvSpPr>
          <p:nvPr>
            <p:ph type="sldNum" sz="quarter" idx="10"/>
          </p:nvPr>
        </p:nvSpPr>
        <p:spPr/>
        <p:txBody>
          <a:bodyPr/>
          <a:lstStyle/>
          <a:p>
            <a:fld id="{C5321C52-1253-854F-8619-08E37262CC93}" type="slidenum">
              <a:rPr lang="en-US" smtClean="0"/>
              <a:pPr/>
              <a:t>86</a:t>
            </a:fld>
            <a:endParaRPr lang="en-US" dirty="0"/>
          </a:p>
        </p:txBody>
      </p:sp>
    </p:spTree>
    <p:extLst>
      <p:ext uri="{BB962C8B-B14F-4D97-AF65-F5344CB8AC3E}">
        <p14:creationId xmlns:p14="http://schemas.microsoft.com/office/powerpoint/2010/main" val="20619569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21C52-1253-854F-8619-08E37262C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0058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88</a:t>
            </a:fld>
            <a:endParaRPr lang="en-US"/>
          </a:p>
        </p:txBody>
      </p:sp>
    </p:spTree>
    <p:extLst>
      <p:ext uri="{BB962C8B-B14F-4D97-AF65-F5344CB8AC3E}">
        <p14:creationId xmlns:p14="http://schemas.microsoft.com/office/powerpoint/2010/main" val="9762869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21C52-1253-854F-8619-08E37262CC93}"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7168736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Le bureau de vote ferme à 16h00 pour les électeurs. Tous les électeurs admis dans le bureau de vote à cette heure peuvent toujours voter.</a:t>
            </a:r>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Après que le dernier électeur admis dans le bureau de vote a donné son vote, le président active le menu dans lequel le vote peut être clôturé. </a:t>
            </a:r>
          </a:p>
        </p:txBody>
      </p:sp>
      <p:sp>
        <p:nvSpPr>
          <p:cNvPr id="4" name="Slide Number Placeholder 3"/>
          <p:cNvSpPr>
            <a:spLocks noGrp="1"/>
          </p:cNvSpPr>
          <p:nvPr>
            <p:ph type="sldNum" sz="quarter" idx="10"/>
          </p:nvPr>
        </p:nvSpPr>
        <p:spPr/>
        <p:txBody>
          <a:bodyPr/>
          <a:lstStyle/>
          <a:p>
            <a:fld id="{C5321C52-1253-854F-8619-08E37262CC93}" type="slidenum">
              <a:rPr lang="en-US" smtClean="0"/>
              <a:pPr/>
              <a:t>90</a:t>
            </a:fld>
            <a:endParaRPr lang="en-US" dirty="0"/>
          </a:p>
        </p:txBody>
      </p:sp>
    </p:spTree>
    <p:extLst>
      <p:ext uri="{BB962C8B-B14F-4D97-AF65-F5344CB8AC3E}">
        <p14:creationId xmlns:p14="http://schemas.microsoft.com/office/powerpoint/2010/main" val="3682867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9</a:t>
            </a:fld>
            <a:endParaRPr lang="en-US" dirty="0"/>
          </a:p>
        </p:txBody>
      </p:sp>
    </p:spTree>
    <p:extLst>
      <p:ext uri="{BB962C8B-B14F-4D97-AF65-F5344CB8AC3E}">
        <p14:creationId xmlns:p14="http://schemas.microsoft.com/office/powerpoint/2010/main" val="1208218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Le président choisit l'option « Clôturer le vote » et demande à tous les assesseurs d'éteindre les ordinateurs de vote afin d'empêcher l'impression de nouveaux bulletins de vote.</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91</a:t>
            </a:fld>
            <a:endParaRPr lang="en-US" dirty="0"/>
          </a:p>
        </p:txBody>
      </p:sp>
    </p:spTree>
    <p:extLst>
      <p:ext uri="{BB962C8B-B14F-4D97-AF65-F5344CB8AC3E}">
        <p14:creationId xmlns:p14="http://schemas.microsoft.com/office/powerpoint/2010/main" val="31857706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Le président choisit l'option « Confirmer » et demande à tous les assesseurs d'éteindre les ordinateurs de vote afin d'empêcher l'impression de nouveaux bulletins de vote.</a:t>
            </a:r>
          </a:p>
          <a:p>
            <a:pPr marL="0" marR="0" lvl="0" indent="0" algn="l" defTabSz="914400" rtl="0" eaLnBrk="1" fontAlgn="auto" latinLnBrk="0" hangingPunct="1">
              <a:lnSpc>
                <a:spcPct val="100000"/>
              </a:lnSpc>
              <a:spcBef>
                <a:spcPct val="0"/>
              </a:spcBef>
              <a:spcAft>
                <a:spcPct val="0"/>
              </a:spcAft>
              <a:buClrTx/>
              <a:buSzTx/>
              <a:buFontTx/>
              <a:buNone/>
              <a:defRPr/>
            </a:pPr>
            <a:endParaRPr lang="nl-NL" sz="1200" b="1"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200" b="1" i="0" u="none" strike="noStrike" cap="none" baseline="0" dirty="0">
                <a:solidFill>
                  <a:srgbClr val="000000"/>
                </a:solidFill>
                <a:effectLst/>
                <a:uFillTx/>
                <a:latin typeface="Calibri"/>
              </a:rPr>
              <a:t>Le système prendra ensuite un certain nombre de mesures pour s'assurer que tous les votes sont comptés et enregistrés de manière sécurisée.</a:t>
            </a:r>
          </a:p>
          <a:p>
            <a:pPr marL="0" marR="0" lvl="0" indent="0" algn="l" defTabSz="914400" rtl="0" eaLnBrk="1" fontAlgn="auto" latinLnBrk="0" hangingPunct="1">
              <a:lnSpc>
                <a:spcPct val="100000"/>
              </a:lnSpc>
              <a:spcBef>
                <a:spcPct val="0"/>
              </a:spcBef>
              <a:spcAft>
                <a:spcPct val="0"/>
              </a:spcAft>
              <a:buClrTx/>
              <a:buSzTx/>
              <a:buFontTx/>
              <a:buNone/>
              <a:defRPr/>
            </a:pPr>
            <a:endParaRPr lang="nl-NL" sz="1200" b="1"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200" b="1" i="0" u="none" strike="noStrike" cap="none" baseline="0" dirty="0">
                <a:solidFill>
                  <a:srgbClr val="000000"/>
                </a:solidFill>
                <a:effectLst/>
                <a:uFillTx/>
                <a:latin typeface="Calibri"/>
              </a:rPr>
              <a:t>Tout au long de ces étapes, un certain nombre d’écrans différents s’affichent pour informer le président que ces étapes ont été correctement effectuées et que le président sait qu’il doit attendre la prochaine action.</a:t>
            </a:r>
          </a:p>
          <a:p>
            <a:pPr marL="0" marR="0" lvl="0" indent="0" algn="l" defTabSz="914400" rtl="0" eaLnBrk="1" fontAlgn="auto" latinLnBrk="0" hangingPunct="1">
              <a:lnSpc>
                <a:spcPct val="100000"/>
              </a:lnSpc>
              <a:spcBef>
                <a:spcPct val="0"/>
              </a:spcBef>
              <a:spcAft>
                <a:spcPct val="0"/>
              </a:spcAft>
              <a:buClrTx/>
              <a:buSzTx/>
              <a:buFontTx/>
              <a:buNone/>
              <a:defRPr/>
            </a:pPr>
            <a:endParaRPr lang="nl-NL" sz="1200" b="1"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200" b="1" i="0" u="none" strike="noStrike" cap="none" baseline="0" dirty="0">
                <a:solidFill>
                  <a:srgbClr val="000000"/>
                </a:solidFill>
                <a:effectLst/>
                <a:uFillTx/>
                <a:latin typeface="Calibri"/>
              </a:rPr>
              <a:t>Et c’est…</a:t>
            </a:r>
          </a:p>
        </p:txBody>
      </p:sp>
      <p:sp>
        <p:nvSpPr>
          <p:cNvPr id="4" name="Slide Number Placeholder 3"/>
          <p:cNvSpPr>
            <a:spLocks noGrp="1"/>
          </p:cNvSpPr>
          <p:nvPr>
            <p:ph type="sldNum" sz="quarter" idx="10"/>
          </p:nvPr>
        </p:nvSpPr>
        <p:spPr/>
        <p:txBody>
          <a:bodyPr/>
          <a:lstStyle/>
          <a:p>
            <a:fld id="{C5321C52-1253-854F-8619-08E37262CC93}" type="slidenum">
              <a:rPr lang="en-US" smtClean="0"/>
              <a:pPr/>
              <a:t>92</a:t>
            </a:fld>
            <a:endParaRPr lang="en-US" dirty="0"/>
          </a:p>
        </p:txBody>
      </p:sp>
    </p:spTree>
    <p:extLst>
      <p:ext uri="{BB962C8B-B14F-4D97-AF65-F5344CB8AC3E}">
        <p14:creationId xmlns:p14="http://schemas.microsoft.com/office/powerpoint/2010/main" val="19304824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 système du président demandera à un moment donné au bureau de vote de prendre une clé USB dans l’urne électronique et de l’utiliser avec l’un des ordinateurs de vote pour imprimer un rapport des chiffres clés.</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Ce rapport est très important et doit être signé par tous les membres du bureau de vote. </a:t>
            </a:r>
            <a:r>
              <a:rPr lang="fr-BE" sz="1800" b="0" i="0" u="none" strike="noStrike" cap="none" baseline="0" dirty="0">
                <a:solidFill>
                  <a:srgbClr val="000000"/>
                </a:solidFill>
                <a:effectLst/>
                <a:uFillTx/>
                <a:latin typeface="Calibri"/>
              </a:rPr>
              <a:t>Les témoins du bureau de vote peuvent également signer. </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Ce rapport est utilisé au siège pour déterminer si le résultat du bureau de vote, tel qu’il est sauvegardé sur les clés USB et renvoyé, provient réellement du bureau de vote et n’a pas changé depuis que les clés USB ont quitté le bureau de vote.</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93</a:t>
            </a:fld>
            <a:endParaRPr lang="en-US" dirty="0"/>
          </a:p>
        </p:txBody>
      </p:sp>
    </p:spTree>
    <p:extLst>
      <p:ext uri="{BB962C8B-B14F-4D97-AF65-F5344CB8AC3E}">
        <p14:creationId xmlns:p14="http://schemas.microsoft.com/office/powerpoint/2010/main" val="30103832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une clé USB est connectée à l’un des ordinateurs de vote, celui-ci peut être rallumé, puis le rapport sera chargé et imprimé avec la même imprimante que celle utilisée pour les bulletins de vote.</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ATTENTION : L'ORDINATEUR DE VOTE DOIT ÊTRE ÉTEINT AVANT D'INSTALLER LA CLÉ USB ET L'ORDINATEUR DE VOTE.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94</a:t>
            </a:fld>
            <a:endParaRPr lang="en-US" dirty="0"/>
          </a:p>
        </p:txBody>
      </p:sp>
    </p:spTree>
    <p:extLst>
      <p:ext uri="{BB962C8B-B14F-4D97-AF65-F5344CB8AC3E}">
        <p14:creationId xmlns:p14="http://schemas.microsoft.com/office/powerpoint/2010/main" val="37630243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une clé USB est connectée à l’un des ordinateurs de vote, celui-ci peut être rallumé, puis le rapport sera chargé et imprimé avec la même imprimante que celle utilisée pour les bulletins de vote.</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ATTENTION : L'ORDINATEUR DE VOTE DOIT ÊTRE ÉTEINT AVANT D'INSTALLER LA CLÉ USB ET L'ORDINATEUR DE VOTE.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95</a:t>
            </a:fld>
            <a:endParaRPr lang="en-US" dirty="0"/>
          </a:p>
        </p:txBody>
      </p:sp>
    </p:spTree>
    <p:extLst>
      <p:ext uri="{BB962C8B-B14F-4D97-AF65-F5344CB8AC3E}">
        <p14:creationId xmlns:p14="http://schemas.microsoft.com/office/powerpoint/2010/main" val="13067974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une clé USB est connectée à l’un des ordinateurs de vote, celui-ci peut être rallumé, puis le rapport sera chargé et imprimé avec la même imprimante que celle utilisée pour les bulletins de vote.</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ATTENTION : L'ORDINATEUR DE VOTE DOIT ÊTRE ÉTEINT AVANT D'INSTALLER LA CLÉ USB ET L'ORDINATEUR DE VOTE.</a:t>
            </a:r>
          </a:p>
          <a:p>
            <a:pPr marL="0" marR="0" lvl="0" indent="0" algn="l" defTabSz="914400" rtl="0" eaLnBrk="1" fontAlgn="auto" latinLnBrk="0" hangingPunct="1">
              <a:lnSpc>
                <a:spcPct val="100000"/>
              </a:lnSpc>
              <a:spcBef>
                <a:spcPct val="0"/>
              </a:spcBef>
              <a:spcAft>
                <a:spcPct val="0"/>
              </a:spcAft>
              <a:buClrTx/>
              <a:buSzTx/>
              <a:buFontTx/>
              <a:buNone/>
              <a:defRPr/>
            </a:pPr>
            <a:endParaRPr lang="fr-BE" sz="1800" b="1" i="0" u="none" strike="noStrike" cap="none" baseline="0" dirty="0">
              <a:solidFill>
                <a:srgbClr val="000000"/>
              </a:solidFill>
              <a:effectLst/>
              <a:uFillTx/>
              <a:latin typeface="Calibri"/>
            </a:endParaRPr>
          </a:p>
          <a:p>
            <a:pPr marL="0" marR="0" lvl="0" indent="0" algn="l" defTabSz="914400" rtl="0" eaLnBrk="1" fontAlgn="auto" latinLnBrk="0" hangingPunct="1">
              <a:lnSpc>
                <a:spcPct val="100000"/>
              </a:lnSpc>
              <a:spcBef>
                <a:spcPct val="0"/>
              </a:spcBef>
              <a:spcAft>
                <a:spcPct val="0"/>
              </a:spcAft>
              <a:buClrTx/>
              <a:buSzTx/>
              <a:buFontTx/>
              <a:buNone/>
              <a:defRPr/>
            </a:pPr>
            <a:r>
              <a:rPr lang="fr-FR" sz="2800" b="0" i="0" dirty="0">
                <a:solidFill>
                  <a:srgbClr val="0D0D0D"/>
                </a:solidFill>
                <a:effectLst/>
                <a:highlight>
                  <a:srgbClr val="FFFFFF"/>
                </a:highlight>
                <a:latin typeface="Söhne"/>
              </a:rPr>
              <a:t>Imprimer 2 fois en </a:t>
            </a:r>
            <a:r>
              <a:rPr lang="fr-FR" sz="2800" b="0" i="0">
                <a:solidFill>
                  <a:srgbClr val="0D0D0D"/>
                </a:solidFill>
                <a:effectLst/>
                <a:highlight>
                  <a:srgbClr val="FFFFFF"/>
                </a:highlight>
                <a:latin typeface="Söhne"/>
              </a:rPr>
              <a:t>Flandre </a:t>
            </a:r>
          </a:p>
          <a:p>
            <a:pPr marL="0" marR="0" lvl="0" indent="0" algn="l" defTabSz="914400" rtl="0" eaLnBrk="1" fontAlgn="auto" latinLnBrk="0" hangingPunct="1">
              <a:lnSpc>
                <a:spcPct val="100000"/>
              </a:lnSpc>
              <a:spcBef>
                <a:spcPct val="0"/>
              </a:spcBef>
              <a:spcAft>
                <a:spcPct val="0"/>
              </a:spcAft>
              <a:buClrTx/>
              <a:buSzTx/>
              <a:buFontTx/>
              <a:buNone/>
              <a:defRPr/>
            </a:pPr>
            <a:r>
              <a:rPr lang="fr-FR" sz="2800" b="0" i="0">
                <a:solidFill>
                  <a:srgbClr val="0D0D0D"/>
                </a:solidFill>
                <a:effectLst/>
                <a:highlight>
                  <a:srgbClr val="FFFFFF"/>
                </a:highlight>
                <a:latin typeface="Söhne"/>
              </a:rPr>
              <a:t>Imprimer </a:t>
            </a:r>
            <a:r>
              <a:rPr lang="fr-FR" sz="2800" b="0" i="0" dirty="0">
                <a:solidFill>
                  <a:srgbClr val="0D0D0D"/>
                </a:solidFill>
                <a:effectLst/>
                <a:highlight>
                  <a:srgbClr val="FFFFFF"/>
                </a:highlight>
                <a:latin typeface="Söhne"/>
              </a:rPr>
              <a:t>3 fois à Bruxelles/communes germanophones</a:t>
            </a:r>
            <a:endParaRPr lang="fr-BE" sz="1800" b="1" i="0" u="none" strike="noStrike" cap="none" baseline="0" dirty="0">
              <a:solidFill>
                <a:srgbClr val="000000"/>
              </a:solidFill>
              <a:effectLst/>
              <a:uFillTx/>
              <a:latin typeface="Calibri"/>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96</a:t>
            </a:fld>
            <a:endParaRPr lang="en-US" dirty="0"/>
          </a:p>
        </p:txBody>
      </p:sp>
    </p:spTree>
    <p:extLst>
      <p:ext uri="{BB962C8B-B14F-4D97-AF65-F5344CB8AC3E}">
        <p14:creationId xmlns:p14="http://schemas.microsoft.com/office/powerpoint/2010/main" val="8072840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le rapport des chiffres clés est imprimé et signé, l'ordinateur de vote peut être éteint.</a:t>
            </a:r>
          </a:p>
          <a:p>
            <a:pPr marL="0" marR="0" lvl="0" indent="0" algn="l" defTabSz="914400" rtl="0" eaLnBrk="1" fontAlgn="auto" latinLnBrk="0" hangingPunct="1">
              <a:lnSpc>
                <a:spcPct val="100000"/>
              </a:lnSpc>
              <a:spcBef>
                <a:spcPct val="0"/>
              </a:spcBef>
              <a:spcAft>
                <a:spcPct val="0"/>
              </a:spcAft>
              <a:buClrTx/>
              <a:buSzTx/>
              <a:buFontTx/>
              <a:buNone/>
              <a:defRPr/>
            </a:pPr>
            <a:endParaRPr lang="nl-NL" sz="1800"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Après cela, la clé USB retirée doit être remise dans l'urne électronique afin d'éteindre le système du président.</a:t>
            </a:r>
          </a:p>
        </p:txBody>
      </p:sp>
      <p:sp>
        <p:nvSpPr>
          <p:cNvPr id="4" name="Slide Number Placeholder 3"/>
          <p:cNvSpPr>
            <a:spLocks noGrp="1"/>
          </p:cNvSpPr>
          <p:nvPr>
            <p:ph type="sldNum" sz="quarter" idx="10"/>
          </p:nvPr>
        </p:nvSpPr>
        <p:spPr/>
        <p:txBody>
          <a:bodyPr/>
          <a:lstStyle/>
          <a:p>
            <a:fld id="{C5321C52-1253-854F-8619-08E37262CC93}" type="slidenum">
              <a:rPr lang="en-US" smtClean="0"/>
              <a:pPr/>
              <a:t>97</a:t>
            </a:fld>
            <a:endParaRPr lang="en-US" dirty="0"/>
          </a:p>
        </p:txBody>
      </p:sp>
    </p:spTree>
    <p:extLst>
      <p:ext uri="{BB962C8B-B14F-4D97-AF65-F5344CB8AC3E}">
        <p14:creationId xmlns:p14="http://schemas.microsoft.com/office/powerpoint/2010/main" val="19668347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le rapport des chiffres clés est imprimé et signé, l'ordinateur de vote peut être éteint.</a:t>
            </a:r>
          </a:p>
          <a:p>
            <a:pPr marL="0" marR="0" lvl="0" indent="0" algn="l" defTabSz="914400" rtl="0" eaLnBrk="1" fontAlgn="auto" latinLnBrk="0" hangingPunct="1">
              <a:lnSpc>
                <a:spcPct val="100000"/>
              </a:lnSpc>
              <a:spcBef>
                <a:spcPct val="0"/>
              </a:spcBef>
              <a:spcAft>
                <a:spcPct val="0"/>
              </a:spcAft>
              <a:buClrTx/>
              <a:buSzTx/>
              <a:buFontTx/>
              <a:buNone/>
              <a:defRPr/>
            </a:pPr>
            <a:endParaRPr lang="nl-NL" sz="1200"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200" b="0" i="0" u="none" strike="noStrike" cap="none" baseline="0" dirty="0">
                <a:solidFill>
                  <a:srgbClr val="000000"/>
                </a:solidFill>
                <a:effectLst/>
                <a:uFillTx/>
                <a:latin typeface="Calibri"/>
              </a:rPr>
              <a:t>Après cela, la clé USB retirée doit être remise dans l'urne électronique afin d'éteindre le système du président.</a:t>
            </a:r>
          </a:p>
        </p:txBody>
      </p:sp>
      <p:sp>
        <p:nvSpPr>
          <p:cNvPr id="4" name="Slide Number Placeholder 3"/>
          <p:cNvSpPr>
            <a:spLocks noGrp="1"/>
          </p:cNvSpPr>
          <p:nvPr>
            <p:ph type="sldNum" sz="quarter" idx="10"/>
          </p:nvPr>
        </p:nvSpPr>
        <p:spPr/>
        <p:txBody>
          <a:bodyPr/>
          <a:lstStyle/>
          <a:p>
            <a:fld id="{C5321C52-1253-854F-8619-08E37262CC93}" type="slidenum">
              <a:rPr lang="en-US" smtClean="0"/>
              <a:pPr/>
              <a:t>98</a:t>
            </a:fld>
            <a:endParaRPr lang="en-US" dirty="0"/>
          </a:p>
        </p:txBody>
      </p:sp>
    </p:spTree>
    <p:extLst>
      <p:ext uri="{BB962C8B-B14F-4D97-AF65-F5344CB8AC3E}">
        <p14:creationId xmlns:p14="http://schemas.microsoft.com/office/powerpoint/2010/main" val="289609397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la clé USB est restaurée, vous pouvez définitivement clôturer le vote.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99</a:t>
            </a:fld>
            <a:endParaRPr lang="en-US" dirty="0"/>
          </a:p>
        </p:txBody>
      </p:sp>
    </p:spTree>
    <p:extLst>
      <p:ext uri="{BB962C8B-B14F-4D97-AF65-F5344CB8AC3E}">
        <p14:creationId xmlns:p14="http://schemas.microsoft.com/office/powerpoint/2010/main" val="312854615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Une fois que la clé USB restaurée a transmis le statut d'impression du rapport des chiffres clés, différents écrans sont affichés, pour finalement afficher cet écran.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En sélectionnant le bouton « Fin », le vote est définitivement clôturé et le système du président peut également être fermé.</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100</a:t>
            </a:fld>
            <a:endParaRPr lang="en-US" dirty="0"/>
          </a:p>
        </p:txBody>
      </p:sp>
    </p:spTree>
    <p:extLst>
      <p:ext uri="{BB962C8B-B14F-4D97-AF65-F5344CB8AC3E}">
        <p14:creationId xmlns:p14="http://schemas.microsoft.com/office/powerpoint/2010/main" val="3419244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pPr/>
              <a:t>5/21/2024</a:t>
            </a:fld>
            <a:endParaRPr lang="en-US" dirty="0"/>
          </a:p>
        </p:txBody>
      </p:sp>
      <p:sp>
        <p:nvSpPr>
          <p:cNvPr id="5" name="Footer Placeholder 4"/>
          <p:cNvSpPr>
            <a:spLocks noGrp="1"/>
          </p:cNvSpPr>
          <p:nvPr>
            <p:ph type="ftr" sz="quarter" idx="11"/>
          </p:nvPr>
        </p:nvSpPr>
        <p:spPr>
          <a:xfrm>
            <a:off x="3281363" y="6356352"/>
            <a:ext cx="3343275"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pPr/>
              <a:t>‹nr.›</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83414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5/21/2024</a:t>
            </a:fld>
            <a:endParaRPr lang="en-US"/>
          </a:p>
        </p:txBody>
      </p:sp>
      <p:sp>
        <p:nvSpPr>
          <p:cNvPr id="5" name="Footer Placeholder 4"/>
          <p:cNvSpPr>
            <a:spLocks noGrp="1"/>
          </p:cNvSpPr>
          <p:nvPr>
            <p:ph type="ftr" sz="quarter" idx="11"/>
          </p:nvPr>
        </p:nvSpPr>
        <p:spPr>
          <a:xfrm>
            <a:off x="3281363" y="6356352"/>
            <a:ext cx="334327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Tree>
    <p:extLst>
      <p:ext uri="{BB962C8B-B14F-4D97-AF65-F5344CB8AC3E}">
        <p14:creationId xmlns:p14="http://schemas.microsoft.com/office/powerpoint/2010/main" val="3630450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903293" cy="6858000"/>
          </a:xfrm>
          <a:prstGeom prst="rect">
            <a:avLst/>
          </a:prstGeom>
        </p:spPr>
      </p:pic>
      <p:sp>
        <p:nvSpPr>
          <p:cNvPr id="2" name="Title 1"/>
          <p:cNvSpPr>
            <a:spLocks noGrp="1"/>
          </p:cNvSpPr>
          <p:nvPr>
            <p:ph type="title"/>
          </p:nvPr>
        </p:nvSpPr>
        <p:spPr>
          <a:xfrm>
            <a:off x="409179" y="2072427"/>
            <a:ext cx="8543925" cy="1414460"/>
          </a:xfrm>
        </p:spPr>
        <p:txBody>
          <a:bodyPr anchor="b">
            <a:normAutofit/>
          </a:bodyPr>
          <a:lstStyle>
            <a:lvl1pPr>
              <a:defRPr sz="32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09179" y="3839371"/>
            <a:ext cx="8543925"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p:cNvCxnSpPr/>
          <p:nvPr userDrawn="1"/>
        </p:nvCxnSpPr>
        <p:spPr>
          <a:xfrm flipH="1">
            <a:off x="-6094" y="3579685"/>
            <a:ext cx="4545438" cy="0"/>
          </a:xfrm>
          <a:prstGeom prst="line">
            <a:avLst/>
          </a:prstGeom>
          <a:ln w="22225">
            <a:solidFill>
              <a:srgbClr val="00AFD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8290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5/21/2024</a:t>
            </a:fld>
            <a:endParaRPr lang="en-US"/>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Tree>
    <p:extLst>
      <p:ext uri="{BB962C8B-B14F-4D97-AF65-F5344CB8AC3E}">
        <p14:creationId xmlns:p14="http://schemas.microsoft.com/office/powerpoint/2010/main" val="1170811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903293" cy="6858000"/>
          </a:xfrm>
          <a:prstGeom prst="rect">
            <a:avLst/>
          </a:prstGeom>
        </p:spPr>
      </p:pic>
      <p:sp>
        <p:nvSpPr>
          <p:cNvPr id="2" name="Title 1"/>
          <p:cNvSpPr>
            <a:spLocks noGrp="1"/>
          </p:cNvSpPr>
          <p:nvPr>
            <p:ph type="title"/>
          </p:nvPr>
        </p:nvSpPr>
        <p:spPr>
          <a:xfrm>
            <a:off x="282277" y="2628900"/>
            <a:ext cx="8543926" cy="804865"/>
          </a:xfrm>
        </p:spPr>
        <p:txBody>
          <a:bodyPr>
            <a:normAutofit/>
          </a:bodyPr>
          <a:lstStyle>
            <a:lvl1pPr>
              <a:defRPr sz="4000">
                <a:solidFill>
                  <a:srgbClr val="00AFDB"/>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2279" y="3562350"/>
            <a:ext cx="8543924" cy="590550"/>
          </a:xfrm>
        </p:spPr>
        <p:txBody>
          <a:bodyPr anchor="b">
            <a:normAutofit/>
          </a:bodyPr>
          <a:lstStyle>
            <a:lvl1pPr marL="0" indent="0">
              <a:buNone/>
              <a:defRPr sz="2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a:xfrm>
            <a:off x="280988" y="6356352"/>
            <a:ext cx="2228850" cy="365125"/>
          </a:xfrm>
          <a:prstGeom prst="rect">
            <a:avLst/>
          </a:prstGeom>
        </p:spPr>
        <p:txBody>
          <a:bodyPr/>
          <a:lstStyle>
            <a:lvl1pPr>
              <a:defRPr sz="1200">
                <a:solidFill>
                  <a:schemeClr val="bg1"/>
                </a:solidFill>
              </a:defRPr>
            </a:lvl1pPr>
          </a:lstStyle>
          <a:p>
            <a:fld id="{CBBB0ECE-760A-3C45-BFE9-165DF880344E}" type="datetimeFigureOut">
              <a:rPr lang="en-US" smtClean="0"/>
              <a:pPr/>
              <a:t>5/21/2024</a:t>
            </a:fld>
            <a:endParaRPr lang="en-US"/>
          </a:p>
        </p:txBody>
      </p:sp>
    </p:spTree>
    <p:extLst>
      <p:ext uri="{BB962C8B-B14F-4D97-AF65-F5344CB8AC3E}">
        <p14:creationId xmlns:p14="http://schemas.microsoft.com/office/powerpoint/2010/main" val="1936093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5/21/2024</a:t>
            </a:fld>
            <a:endParaRPr lang="en-US"/>
          </a:p>
        </p:txBody>
      </p:sp>
      <p:sp>
        <p:nvSpPr>
          <p:cNvPr id="4" name="Footer Placeholder 3"/>
          <p:cNvSpPr>
            <a:spLocks noGrp="1"/>
          </p:cNvSpPr>
          <p:nvPr>
            <p:ph type="ftr" sz="quarter" idx="11"/>
          </p:nvPr>
        </p:nvSpPr>
        <p:spPr>
          <a:xfrm>
            <a:off x="3281363" y="6356352"/>
            <a:ext cx="3343275"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
        <p:nvSpPr>
          <p:cNvPr id="6" name="Rectangle 5"/>
          <p:cNvSpPr/>
          <p:nvPr userDrawn="1"/>
        </p:nvSpPr>
        <p:spPr>
          <a:xfrm>
            <a:off x="0" y="2449286"/>
            <a:ext cx="9906000" cy="3429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502665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 y="0"/>
            <a:ext cx="9912096" cy="6858000"/>
          </a:xfrm>
          <a:prstGeom prst="rect">
            <a:avLst/>
          </a:prstGeom>
        </p:spPr>
      </p:pic>
      <p:cxnSp>
        <p:nvCxnSpPr>
          <p:cNvPr id="6" name="Straight Connector 5"/>
          <p:cNvCxnSpPr/>
          <p:nvPr userDrawn="1"/>
        </p:nvCxnSpPr>
        <p:spPr>
          <a:xfrm flipH="1">
            <a:off x="-6095" y="1709449"/>
            <a:ext cx="9912095" cy="0"/>
          </a:xfrm>
          <a:prstGeom prst="line">
            <a:avLst/>
          </a:prstGeom>
          <a:ln w="22225">
            <a:solidFill>
              <a:srgbClr val="00AFDB"/>
            </a:solidFill>
          </a:ln>
          <a:effectLst/>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a:xfrm>
            <a:off x="547688" y="1079502"/>
            <a:ext cx="9129712" cy="629947"/>
          </a:xfrm>
          <a:prstGeom prst="rect">
            <a:avLst/>
          </a:prstGeom>
        </p:spPr>
        <p:txBody>
          <a:bodyPr/>
          <a:lstStyle>
            <a:lvl1pPr>
              <a:defRPr sz="3200">
                <a:solidFill>
                  <a:srgbClr val="00AFDB"/>
                </a:solidFill>
              </a:defRPr>
            </a:lvl1pPr>
          </a:lstStyle>
          <a:p>
            <a:r>
              <a:rPr lang="en-US"/>
              <a:t>Title</a:t>
            </a:r>
          </a:p>
        </p:txBody>
      </p:sp>
      <p:sp>
        <p:nvSpPr>
          <p:cNvPr id="3" name="Footer Placeholder 2"/>
          <p:cNvSpPr>
            <a:spLocks noGrp="1"/>
          </p:cNvSpPr>
          <p:nvPr>
            <p:ph type="ftr" sz="quarter" idx="11"/>
          </p:nvPr>
        </p:nvSpPr>
        <p:spPr>
          <a:xfrm>
            <a:off x="547688" y="2339396"/>
            <a:ext cx="5414962" cy="3337504"/>
          </a:xfrm>
          <a:prstGeom prst="rect">
            <a:avLst/>
          </a:prstGeom>
        </p:spPr>
        <p:txBody>
          <a:bodyPr/>
          <a:lstStyle>
            <a:lvl1pPr marL="342900" indent="-342900">
              <a:buFont typeface="Wingdings" panose="05000000000000000000" pitchFamily="2" charset="2"/>
              <a:buChar char="§"/>
              <a:defRPr sz="2200">
                <a:solidFill>
                  <a:schemeClr val="tx1">
                    <a:lumMod val="65000"/>
                    <a:lumOff val="35000"/>
                  </a:schemeClr>
                </a:solidFill>
                <a:latin typeface="+mj-lt"/>
              </a:defRPr>
            </a:lvl1pPr>
          </a:lstStyle>
          <a:p>
            <a:endParaRPr lang="en-US"/>
          </a:p>
        </p:txBody>
      </p:sp>
      <p:sp>
        <p:nvSpPr>
          <p:cNvPr id="4" name="Slide Number Placeholder 3"/>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Tree>
    <p:extLst>
      <p:ext uri="{BB962C8B-B14F-4D97-AF65-F5344CB8AC3E}">
        <p14:creationId xmlns:p14="http://schemas.microsoft.com/office/powerpoint/2010/main" val="3322308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5/21/2024</a:t>
            </a:fld>
            <a:endParaRPr lang="en-US"/>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Tree>
    <p:extLst>
      <p:ext uri="{BB962C8B-B14F-4D97-AF65-F5344CB8AC3E}">
        <p14:creationId xmlns:p14="http://schemas.microsoft.com/office/powerpoint/2010/main" val="2244180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8859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1276350"/>
            <a:ext cx="5014913" cy="458470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82328" y="2343150"/>
            <a:ext cx="3194943" cy="35258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5/21/2024</a:t>
            </a:fld>
            <a:endParaRPr lang="en-US"/>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Tree>
    <p:extLst>
      <p:ext uri="{BB962C8B-B14F-4D97-AF65-F5344CB8AC3E}">
        <p14:creationId xmlns:p14="http://schemas.microsoft.com/office/powerpoint/2010/main" val="418589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pPr/>
              <a:t>5/21/2024</a:t>
            </a:fld>
            <a:endParaRPr lang="en-US" dirty="0"/>
          </a:p>
        </p:txBody>
      </p:sp>
      <p:sp>
        <p:nvSpPr>
          <p:cNvPr id="5" name="Footer Placeholder 4"/>
          <p:cNvSpPr>
            <a:spLocks noGrp="1"/>
          </p:cNvSpPr>
          <p:nvPr>
            <p:ph type="ftr" sz="quarter" idx="11"/>
          </p:nvPr>
        </p:nvSpPr>
        <p:spPr>
          <a:xfrm>
            <a:off x="3281363" y="6356352"/>
            <a:ext cx="3343275"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pPr/>
              <a:t>‹nr.›</a:t>
            </a:fld>
            <a:endParaRPr lang="en-US" dirty="0"/>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5/21/2024</a:t>
            </a:fld>
            <a:endParaRPr lang="en-US"/>
          </a:p>
        </p:txBody>
      </p:sp>
      <p:sp>
        <p:nvSpPr>
          <p:cNvPr id="5" name="Footer Placeholder 4"/>
          <p:cNvSpPr>
            <a:spLocks noGrp="1"/>
          </p:cNvSpPr>
          <p:nvPr>
            <p:ph type="ftr" sz="quarter" idx="11"/>
          </p:nvPr>
        </p:nvSpPr>
        <p:spPr>
          <a:xfrm>
            <a:off x="3281363" y="6356352"/>
            <a:ext cx="334327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Tree>
    <p:extLst>
      <p:ext uri="{BB962C8B-B14F-4D97-AF65-F5344CB8AC3E}">
        <p14:creationId xmlns:p14="http://schemas.microsoft.com/office/powerpoint/2010/main" val="3123738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903293" cy="6858000"/>
          </a:xfrm>
          <a:prstGeom prst="rect">
            <a:avLst/>
          </a:prstGeom>
        </p:spPr>
      </p:pic>
      <p:sp>
        <p:nvSpPr>
          <p:cNvPr id="2" name="Title 1"/>
          <p:cNvSpPr>
            <a:spLocks noGrp="1"/>
          </p:cNvSpPr>
          <p:nvPr>
            <p:ph type="title"/>
          </p:nvPr>
        </p:nvSpPr>
        <p:spPr>
          <a:xfrm>
            <a:off x="409179" y="2072427"/>
            <a:ext cx="8543925" cy="1414460"/>
          </a:xfrm>
        </p:spPr>
        <p:txBody>
          <a:bodyPr anchor="b">
            <a:normAutofit/>
          </a:bodyPr>
          <a:lstStyle>
            <a:lvl1pPr>
              <a:defRPr sz="3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09179" y="3839371"/>
            <a:ext cx="8543925"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p:cNvCxnSpPr/>
          <p:nvPr userDrawn="1"/>
        </p:nvCxnSpPr>
        <p:spPr>
          <a:xfrm flipH="1">
            <a:off x="-6094" y="3579685"/>
            <a:ext cx="4545438" cy="0"/>
          </a:xfrm>
          <a:prstGeom prst="line">
            <a:avLst/>
          </a:prstGeom>
          <a:ln w="22225">
            <a:solidFill>
              <a:srgbClr val="00AFDB"/>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pPr/>
              <a:t>5/21/2024</a:t>
            </a:fld>
            <a:endParaRPr lang="en-US" dirty="0"/>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pPr/>
              <a:t>‹nr.›</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903293" cy="6858000"/>
          </a:xfrm>
          <a:prstGeom prst="rect">
            <a:avLst/>
          </a:prstGeom>
        </p:spPr>
      </p:pic>
      <p:sp>
        <p:nvSpPr>
          <p:cNvPr id="2" name="Title 1"/>
          <p:cNvSpPr>
            <a:spLocks noGrp="1"/>
          </p:cNvSpPr>
          <p:nvPr>
            <p:ph type="title"/>
          </p:nvPr>
        </p:nvSpPr>
        <p:spPr>
          <a:xfrm>
            <a:off x="282277" y="2628900"/>
            <a:ext cx="8543926" cy="804865"/>
          </a:xfrm>
        </p:spPr>
        <p:txBody>
          <a:bodyPr>
            <a:normAutofit/>
          </a:bodyPr>
          <a:lstStyle>
            <a:lvl1pPr>
              <a:defRPr sz="4000">
                <a:solidFill>
                  <a:srgbClr val="00AFDB"/>
                </a:solidFill>
              </a:defRPr>
            </a:lvl1pPr>
          </a:lstStyle>
          <a:p>
            <a:r>
              <a:rPr lang="en-US"/>
              <a:t>Click to edit Master title style</a:t>
            </a:r>
          </a:p>
        </p:txBody>
      </p:sp>
      <p:sp>
        <p:nvSpPr>
          <p:cNvPr id="3" name="Text Placeholder 2"/>
          <p:cNvSpPr>
            <a:spLocks noGrp="1"/>
          </p:cNvSpPr>
          <p:nvPr>
            <p:ph type="body" idx="1"/>
          </p:nvPr>
        </p:nvSpPr>
        <p:spPr>
          <a:xfrm>
            <a:off x="282279" y="3562350"/>
            <a:ext cx="8543924" cy="590550"/>
          </a:xfrm>
        </p:spPr>
        <p:txBody>
          <a:bodyPr anchor="b">
            <a:normAutofit/>
          </a:bodyPr>
          <a:lstStyle>
            <a:lvl1pPr marL="0" indent="0">
              <a:buNone/>
              <a:defRPr sz="2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a:xfrm>
            <a:off x="280988" y="6356352"/>
            <a:ext cx="2228850" cy="365125"/>
          </a:xfrm>
          <a:prstGeom prst="rect">
            <a:avLst/>
          </a:prstGeom>
        </p:spPr>
        <p:txBody>
          <a:bodyPr/>
          <a:lstStyle>
            <a:lvl1pPr>
              <a:defRPr sz="1200">
                <a:solidFill>
                  <a:schemeClr val="bg1"/>
                </a:solidFill>
              </a:defRPr>
            </a:lvl1pPr>
          </a:lstStyle>
          <a:p>
            <a:fld id="{CBBB0ECE-760A-3C45-BFE9-165DF880344E}" type="datetimeFigureOut">
              <a:rPr lang="en-US" smtClean="0"/>
              <a:pPr/>
              <a:t>5/21/2024</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pPr/>
              <a:t>5/21/2024</a:t>
            </a:fld>
            <a:endParaRPr lang="en-US" dirty="0"/>
          </a:p>
        </p:txBody>
      </p:sp>
      <p:sp>
        <p:nvSpPr>
          <p:cNvPr id="4" name="Footer Placeholder 3"/>
          <p:cNvSpPr>
            <a:spLocks noGrp="1"/>
          </p:cNvSpPr>
          <p:nvPr>
            <p:ph type="ftr" sz="quarter" idx="11"/>
          </p:nvPr>
        </p:nvSpPr>
        <p:spPr>
          <a:xfrm>
            <a:off x="3281363" y="6356352"/>
            <a:ext cx="3343275"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pPr/>
              <a:t>‹nr.›</a:t>
            </a:fld>
            <a:endParaRPr lang="en-US" dirty="0"/>
          </a:p>
        </p:txBody>
      </p:sp>
      <p:sp>
        <p:nvSpPr>
          <p:cNvPr id="6" name="Rectangle 5"/>
          <p:cNvSpPr/>
          <p:nvPr userDrawn="1"/>
        </p:nvSpPr>
        <p:spPr>
          <a:xfrm>
            <a:off x="0" y="2449286"/>
            <a:ext cx="9906000" cy="3429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 y="0"/>
            <a:ext cx="9912096" cy="6858000"/>
          </a:xfrm>
          <a:prstGeom prst="rect">
            <a:avLst/>
          </a:prstGeom>
        </p:spPr>
      </p:pic>
      <p:cxnSp>
        <p:nvCxnSpPr>
          <p:cNvPr id="6" name="Straight Connector 5"/>
          <p:cNvCxnSpPr/>
          <p:nvPr userDrawn="1"/>
        </p:nvCxnSpPr>
        <p:spPr>
          <a:xfrm flipH="1">
            <a:off x="-6095" y="1709449"/>
            <a:ext cx="9912095" cy="0"/>
          </a:xfrm>
          <a:prstGeom prst="line">
            <a:avLst/>
          </a:prstGeom>
          <a:ln w="22225">
            <a:solidFill>
              <a:srgbClr val="00AFDB"/>
            </a:solidFill>
          </a:ln>
          <a:effectLst/>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a:xfrm>
            <a:off x="547688" y="1079502"/>
            <a:ext cx="9129712" cy="629947"/>
          </a:xfrm>
          <a:prstGeom prst="rect">
            <a:avLst/>
          </a:prstGeom>
        </p:spPr>
        <p:txBody>
          <a:bodyPr/>
          <a:lstStyle>
            <a:lvl1pPr>
              <a:defRPr sz="3200">
                <a:solidFill>
                  <a:srgbClr val="00AFDB"/>
                </a:solidFill>
              </a:defRPr>
            </a:lvl1pPr>
          </a:lstStyle>
          <a:p>
            <a:r>
              <a:rPr lang="en-US" dirty="0"/>
              <a:t>Title</a:t>
            </a:r>
          </a:p>
        </p:txBody>
      </p:sp>
      <p:sp>
        <p:nvSpPr>
          <p:cNvPr id="3" name="Footer Placeholder 2"/>
          <p:cNvSpPr>
            <a:spLocks noGrp="1"/>
          </p:cNvSpPr>
          <p:nvPr>
            <p:ph type="ftr" sz="quarter" idx="11"/>
          </p:nvPr>
        </p:nvSpPr>
        <p:spPr>
          <a:xfrm>
            <a:off x="547688" y="2339396"/>
            <a:ext cx="5414962" cy="3337504"/>
          </a:xfrm>
          <a:prstGeom prst="rect">
            <a:avLst/>
          </a:prstGeom>
        </p:spPr>
        <p:txBody>
          <a:bodyPr/>
          <a:lstStyle>
            <a:lvl1pPr marL="342900" indent="-342900">
              <a:buFont typeface="Wingdings" panose="05000000000000000000" pitchFamily="2" charset="2"/>
              <a:buChar char="§"/>
              <a:defRPr sz="2200">
                <a:solidFill>
                  <a:schemeClr val="tx1">
                    <a:lumMod val="65000"/>
                    <a:lumOff val="35000"/>
                  </a:schemeClr>
                </a:solidFill>
                <a:latin typeface="+mj-lt"/>
              </a:defRPr>
            </a:lvl1pPr>
          </a:lstStyle>
          <a:p>
            <a:endParaRPr lang="en-US" dirty="0"/>
          </a:p>
        </p:txBody>
      </p:sp>
      <p:sp>
        <p:nvSpPr>
          <p:cNvPr id="4" name="Slide Number Placeholder 3"/>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pPr/>
              <a:t>‹nr.›</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pPr/>
              <a:t>5/21/2024</a:t>
            </a:fld>
            <a:endParaRPr lang="en-US" dirty="0"/>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pPr/>
              <a:t>‹nr.›</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88595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4211340" y="1276350"/>
            <a:ext cx="5014913" cy="458470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82328" y="2343150"/>
            <a:ext cx="3194943" cy="35258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pPr/>
              <a:t>5/21/2024</a:t>
            </a:fld>
            <a:endParaRPr lang="en-US" dirty="0"/>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pPr/>
              <a:t>‹nr.›</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8" name="Rectangle 7"/>
          <p:cNvSpPr/>
          <p:nvPr userDrawn="1"/>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Placeholder 1"/>
          <p:cNvSpPr>
            <a:spLocks noGrp="1"/>
          </p:cNvSpPr>
          <p:nvPr>
            <p:ph type="title"/>
          </p:nvPr>
        </p:nvSpPr>
        <p:spPr>
          <a:xfrm>
            <a:off x="242888" y="642257"/>
            <a:ext cx="8543925" cy="6721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3670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AFD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906000" cy="6853782"/>
          </a:xfrm>
          <a:prstGeom prst="rect">
            <a:avLst/>
          </a:prstGeom>
        </p:spPr>
      </p:pic>
      <p:sp>
        <p:nvSpPr>
          <p:cNvPr id="8" name="Rectangle 7"/>
          <p:cNvSpPr/>
          <p:nvPr userDrawn="1"/>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Placeholder 1"/>
          <p:cNvSpPr>
            <a:spLocks noGrp="1"/>
          </p:cNvSpPr>
          <p:nvPr>
            <p:ph type="title"/>
          </p:nvPr>
        </p:nvSpPr>
        <p:spPr>
          <a:xfrm>
            <a:off x="242888" y="642257"/>
            <a:ext cx="8543925" cy="67219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684490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AFD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7.jpe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91.xml"/><Relationship Id="rId6" Type="http://schemas.openxmlformats.org/officeDocument/2006/relationships/image" Target="../media/image97.png"/><Relationship Id="rId5" Type="http://schemas.openxmlformats.org/officeDocument/2006/relationships/image" Target="../media/image28.tiff"/><Relationship Id="rId4" Type="http://schemas.openxmlformats.org/officeDocument/2006/relationships/image" Target="../media/image27.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92.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93.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4.xml"/><Relationship Id="rId1" Type="http://schemas.openxmlformats.org/officeDocument/2006/relationships/tags" Target="../tags/tag94.xml"/><Relationship Id="rId4" Type="http://schemas.openxmlformats.org/officeDocument/2006/relationships/image" Target="../media/image7.jpe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95.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96.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97.xml"/><Relationship Id="rId6" Type="http://schemas.openxmlformats.org/officeDocument/2006/relationships/image" Target="../media/image98.png"/><Relationship Id="rId5" Type="http://schemas.openxmlformats.org/officeDocument/2006/relationships/image" Target="../media/image28.tiff"/><Relationship Id="rId4" Type="http://schemas.openxmlformats.org/officeDocument/2006/relationships/image" Target="../media/image27.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98.xml"/><Relationship Id="rId6" Type="http://schemas.openxmlformats.org/officeDocument/2006/relationships/image" Target="../media/image99.png"/><Relationship Id="rId5" Type="http://schemas.openxmlformats.org/officeDocument/2006/relationships/image" Target="../media/image28.tiff"/><Relationship Id="rId4" Type="http://schemas.openxmlformats.org/officeDocument/2006/relationships/image" Target="../media/image27.png"/></Relationships>
</file>

<file path=ppt/slides/_rels/slide10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107.xml"/><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99.xml"/><Relationship Id="rId6" Type="http://schemas.openxmlformats.org/officeDocument/2006/relationships/image" Target="../media/image100.png"/><Relationship Id="rId5" Type="http://schemas.openxmlformats.org/officeDocument/2006/relationships/image" Target="../media/image28.tiff"/><Relationship Id="rId4" Type="http://schemas.openxmlformats.org/officeDocument/2006/relationships/image" Target="../media/image27.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00.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9.png"/><Relationship Id="rId5" Type="http://schemas.openxmlformats.org/officeDocument/2006/relationships/image" Target="../media/image7.jpeg"/><Relationship Id="rId4" Type="http://schemas.openxmlformats.org/officeDocument/2006/relationships/image" Target="../media/image8.jpe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101.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111.xml.rels><?xml version="1.0" encoding="UTF-8" standalone="yes"?>
<Relationships xmlns="http://schemas.openxmlformats.org/package/2006/relationships"><Relationship Id="rId8" Type="http://schemas.openxmlformats.org/officeDocument/2006/relationships/image" Target="../media/image103.tiff"/><Relationship Id="rId13" Type="http://schemas.openxmlformats.org/officeDocument/2006/relationships/image" Target="../media/image7.jpeg"/><Relationship Id="rId3" Type="http://schemas.openxmlformats.org/officeDocument/2006/relationships/notesSlide" Target="../notesSlides/notesSlide110.xml"/><Relationship Id="rId7" Type="http://schemas.openxmlformats.org/officeDocument/2006/relationships/image" Target="../media/image102.tiff"/><Relationship Id="rId12" Type="http://schemas.openxmlformats.org/officeDocument/2006/relationships/image" Target="../media/image107.tiff"/><Relationship Id="rId2" Type="http://schemas.openxmlformats.org/officeDocument/2006/relationships/slideLayout" Target="../slideLayouts/slideLayout2.xml"/><Relationship Id="rId1" Type="http://schemas.openxmlformats.org/officeDocument/2006/relationships/tags" Target="../tags/tag102.xml"/><Relationship Id="rId6" Type="http://schemas.openxmlformats.org/officeDocument/2006/relationships/image" Target="../media/image101.tiff"/><Relationship Id="rId11" Type="http://schemas.openxmlformats.org/officeDocument/2006/relationships/image" Target="../media/image106.tiff"/><Relationship Id="rId5" Type="http://schemas.openxmlformats.org/officeDocument/2006/relationships/image" Target="../media/image28.tiff"/><Relationship Id="rId10" Type="http://schemas.openxmlformats.org/officeDocument/2006/relationships/image" Target="../media/image105.tiff"/><Relationship Id="rId4" Type="http://schemas.openxmlformats.org/officeDocument/2006/relationships/image" Target="../media/image27.png"/><Relationship Id="rId9" Type="http://schemas.openxmlformats.org/officeDocument/2006/relationships/image" Target="../media/image104.png"/></Relationships>
</file>

<file path=ppt/slides/_rels/slide112.xml.rels><?xml version="1.0" encoding="UTF-8" standalone="yes"?>
<Relationships xmlns="http://schemas.openxmlformats.org/package/2006/relationships"><Relationship Id="rId8" Type="http://schemas.openxmlformats.org/officeDocument/2006/relationships/image" Target="../media/image108.tiff"/><Relationship Id="rId13" Type="http://schemas.openxmlformats.org/officeDocument/2006/relationships/image" Target="../media/image7.jpeg"/><Relationship Id="rId3" Type="http://schemas.openxmlformats.org/officeDocument/2006/relationships/notesSlide" Target="../notesSlides/notesSlide111.xml"/><Relationship Id="rId7" Type="http://schemas.openxmlformats.org/officeDocument/2006/relationships/image" Target="../media/image102.tiff"/><Relationship Id="rId12" Type="http://schemas.openxmlformats.org/officeDocument/2006/relationships/image" Target="../media/image107.tiff"/><Relationship Id="rId2" Type="http://schemas.openxmlformats.org/officeDocument/2006/relationships/slideLayout" Target="../slideLayouts/slideLayout2.xml"/><Relationship Id="rId1" Type="http://schemas.openxmlformats.org/officeDocument/2006/relationships/tags" Target="../tags/tag103.xml"/><Relationship Id="rId6" Type="http://schemas.openxmlformats.org/officeDocument/2006/relationships/image" Target="../media/image101.tiff"/><Relationship Id="rId11" Type="http://schemas.openxmlformats.org/officeDocument/2006/relationships/image" Target="../media/image110.tiff"/><Relationship Id="rId5" Type="http://schemas.openxmlformats.org/officeDocument/2006/relationships/image" Target="../media/image28.tiff"/><Relationship Id="rId10" Type="http://schemas.openxmlformats.org/officeDocument/2006/relationships/image" Target="../media/image109.tiff"/><Relationship Id="rId4" Type="http://schemas.openxmlformats.org/officeDocument/2006/relationships/image" Target="../media/image27.png"/><Relationship Id="rId9" Type="http://schemas.openxmlformats.org/officeDocument/2006/relationships/image" Target="../media/image104.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04.xml"/><Relationship Id="rId5" Type="http://schemas.openxmlformats.org/officeDocument/2006/relationships/comments" Target="../comments/comment2.xml"/><Relationship Id="rId4" Type="http://schemas.openxmlformats.org/officeDocument/2006/relationships/image" Target="../media/image7.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05.xml"/><Relationship Id="rId5" Type="http://schemas.openxmlformats.org/officeDocument/2006/relationships/image" Target="../media/image7.jpeg"/><Relationship Id="rId4" Type="http://schemas.openxmlformats.org/officeDocument/2006/relationships/image" Target="../media/image111.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06.xml"/><Relationship Id="rId5" Type="http://schemas.openxmlformats.org/officeDocument/2006/relationships/image" Target="../media/image7.jpeg"/><Relationship Id="rId4" Type="http://schemas.openxmlformats.org/officeDocument/2006/relationships/image" Target="../media/image112.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07.xml"/><Relationship Id="rId6" Type="http://schemas.openxmlformats.org/officeDocument/2006/relationships/comments" Target="../comments/comment3.xml"/><Relationship Id="rId5" Type="http://schemas.openxmlformats.org/officeDocument/2006/relationships/image" Target="../media/image7.jpeg"/><Relationship Id="rId4" Type="http://schemas.openxmlformats.org/officeDocument/2006/relationships/image" Target="../media/image113.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7.jpe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7.xml"/><Relationship Id="rId7" Type="http://schemas.openxmlformats.org/officeDocument/2006/relationships/image" Target="../media/image114.png"/><Relationship Id="rId2" Type="http://schemas.openxmlformats.org/officeDocument/2006/relationships/slideLayout" Target="../slideLayouts/slideLayout2.xml"/><Relationship Id="rId1" Type="http://schemas.openxmlformats.org/officeDocument/2006/relationships/tags" Target="../tags/tag109.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tags" Target="../tags/tag110.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9.png"/><Relationship Id="rId5" Type="http://schemas.openxmlformats.org/officeDocument/2006/relationships/image" Target="../media/image7.jpeg"/><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111.xml"/><Relationship Id="rId6" Type="http://schemas.openxmlformats.org/officeDocument/2006/relationships/image" Target="../media/image115.tiff"/><Relationship Id="rId5" Type="http://schemas.openxmlformats.org/officeDocument/2006/relationships/image" Target="../media/image28.tiff"/><Relationship Id="rId4" Type="http://schemas.openxmlformats.org/officeDocument/2006/relationships/image" Target="../media/image27.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112.xml"/><Relationship Id="rId6" Type="http://schemas.openxmlformats.org/officeDocument/2006/relationships/image" Target="../media/image50.tiff"/><Relationship Id="rId5" Type="http://schemas.openxmlformats.org/officeDocument/2006/relationships/image" Target="../media/image28.tiff"/><Relationship Id="rId4" Type="http://schemas.openxmlformats.org/officeDocument/2006/relationships/image" Target="../media/image27.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13.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4.xml"/><Relationship Id="rId1" Type="http://schemas.openxmlformats.org/officeDocument/2006/relationships/tags" Target="../tags/tag114.xml"/><Relationship Id="rId4" Type="http://schemas.openxmlformats.org/officeDocument/2006/relationships/image" Target="../media/image7.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15.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4.xml"/><Relationship Id="rId1" Type="http://schemas.openxmlformats.org/officeDocument/2006/relationships/tags" Target="../tags/tag116.xml"/><Relationship Id="rId4" Type="http://schemas.openxmlformats.org/officeDocument/2006/relationships/image" Target="../media/image7.jpe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17.xml"/><Relationship Id="rId4" Type="http://schemas.openxmlformats.org/officeDocument/2006/relationships/image" Target="../media/image7.jpe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18.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7.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119.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hyperlink" Target="mailto:Belgium.vote@smartmatic.com" TargetMode="Externa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8.jpeg"/><Relationship Id="rId5" Type="http://schemas.openxmlformats.org/officeDocument/2006/relationships/image" Target="../media/image12.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7.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16.jpeg"/><Relationship Id="rId5" Type="http://schemas.openxmlformats.org/officeDocument/2006/relationships/image" Target="../media/image8.jpe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17.xml"/><Relationship Id="rId7" Type="http://schemas.openxmlformats.org/officeDocument/2006/relationships/image" Target="../media/image19.tiff"/><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18.jpeg"/><Relationship Id="rId5" Type="http://schemas.openxmlformats.org/officeDocument/2006/relationships/image" Target="../media/image10.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18.xml"/><Relationship Id="rId7"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8.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7.jpe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7.jpeg"/><Relationship Id="rId5" Type="http://schemas.openxmlformats.org/officeDocument/2006/relationships/image" Target="../media/image10.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notesSlide" Target="../notesSlides/notesSlide22.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28.tiff"/><Relationship Id="rId5" Type="http://schemas.openxmlformats.org/officeDocument/2006/relationships/image" Target="../media/image27.png"/><Relationship Id="rId10" Type="http://schemas.openxmlformats.org/officeDocument/2006/relationships/image" Target="../media/image7.jpeg"/><Relationship Id="rId4" Type="http://schemas.openxmlformats.org/officeDocument/2006/relationships/image" Target="../media/image10.png"/><Relationship Id="rId9" Type="http://schemas.openxmlformats.org/officeDocument/2006/relationships/image" Target="../media/image31.jpeg"/></Relationships>
</file>

<file path=ppt/slides/_rels/slide2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23.xml"/><Relationship Id="rId7"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15.png"/><Relationship Id="rId5" Type="http://schemas.openxmlformats.org/officeDocument/2006/relationships/image" Target="../media/image28.tiff"/><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24.xml"/><Relationship Id="rId7" Type="http://schemas.openxmlformats.org/officeDocument/2006/relationships/image" Target="../media/image32.tiff"/><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13.png"/><Relationship Id="rId5" Type="http://schemas.openxmlformats.org/officeDocument/2006/relationships/image" Target="../media/image28.tiff"/><Relationship Id="rId10" Type="http://schemas.openxmlformats.org/officeDocument/2006/relationships/image" Target="../media/image7.jpeg"/><Relationship Id="rId4" Type="http://schemas.openxmlformats.org/officeDocument/2006/relationships/image" Target="../media/image27.png"/><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5.xml"/><Relationship Id="rId7"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13.png"/><Relationship Id="rId5" Type="http://schemas.openxmlformats.org/officeDocument/2006/relationships/image" Target="../media/image28.tiff"/><Relationship Id="rId4" Type="http://schemas.openxmlformats.org/officeDocument/2006/relationships/image" Target="../media/image27.png"/><Relationship Id="rId9" Type="http://schemas.openxmlformats.org/officeDocument/2006/relationships/image" Target="../media/image7.jpeg"/></Relationships>
</file>

<file path=ppt/slides/_rels/slide2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26.xml"/><Relationship Id="rId7" Type="http://schemas.openxmlformats.org/officeDocument/2006/relationships/image" Target="../media/image34.tiff"/><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12.png"/><Relationship Id="rId5" Type="http://schemas.openxmlformats.org/officeDocument/2006/relationships/image" Target="../media/image28.tiff"/><Relationship Id="rId10" Type="http://schemas.openxmlformats.org/officeDocument/2006/relationships/image" Target="../media/image7.jpeg"/><Relationship Id="rId4" Type="http://schemas.openxmlformats.org/officeDocument/2006/relationships/image" Target="../media/image27.png"/><Relationship Id="rId9" Type="http://schemas.openxmlformats.org/officeDocument/2006/relationships/image" Target="../media/image8.jpeg"/></Relationships>
</file>

<file path=ppt/slides/_rels/slide2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27.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12.png"/><Relationship Id="rId5" Type="http://schemas.openxmlformats.org/officeDocument/2006/relationships/image" Target="../media/image28.tiff"/><Relationship Id="rId4" Type="http://schemas.openxmlformats.org/officeDocument/2006/relationships/image" Target="../media/image27.png"/><Relationship Id="rId9" Type="http://schemas.openxmlformats.org/officeDocument/2006/relationships/image" Target="../media/image7.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9.xml"/><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39.jpeg"/><Relationship Id="rId5" Type="http://schemas.openxmlformats.org/officeDocument/2006/relationships/image" Target="../media/image28.tiff"/><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34.xml"/><Relationship Id="rId7"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40.jpeg"/><Relationship Id="rId5" Type="http://schemas.openxmlformats.org/officeDocument/2006/relationships/image" Target="../media/image28.tiff"/><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42.jpeg"/><Relationship Id="rId5" Type="http://schemas.openxmlformats.org/officeDocument/2006/relationships/image" Target="../media/image28.tiff"/><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44.png"/><Relationship Id="rId5" Type="http://schemas.openxmlformats.org/officeDocument/2006/relationships/image" Target="../media/image28.tiff"/><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7.jpeg"/><Relationship Id="rId4" Type="http://schemas.openxmlformats.org/officeDocument/2006/relationships/image" Target="../media/image28.tiff"/></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7.jpeg"/><Relationship Id="rId4" Type="http://schemas.openxmlformats.org/officeDocument/2006/relationships/image" Target="../media/image28.tif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49.jpeg"/><Relationship Id="rId5" Type="http://schemas.openxmlformats.org/officeDocument/2006/relationships/image" Target="../media/image28.tiff"/><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50.tiff"/><Relationship Id="rId5" Type="http://schemas.openxmlformats.org/officeDocument/2006/relationships/image" Target="../media/image28.tiff"/><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51.png"/><Relationship Id="rId5" Type="http://schemas.openxmlformats.org/officeDocument/2006/relationships/image" Target="../media/image28.tiff"/><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52.png"/><Relationship Id="rId5" Type="http://schemas.openxmlformats.org/officeDocument/2006/relationships/image" Target="../media/image28.tiff"/><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55.png"/><Relationship Id="rId5" Type="http://schemas.openxmlformats.org/officeDocument/2006/relationships/image" Target="../media/image28.tiff"/><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56.png"/><Relationship Id="rId5" Type="http://schemas.openxmlformats.org/officeDocument/2006/relationships/image" Target="../media/image28.tiff"/><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57.png"/><Relationship Id="rId5" Type="http://schemas.openxmlformats.org/officeDocument/2006/relationships/image" Target="../media/image28.tiff"/><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58.png"/><Relationship Id="rId5" Type="http://schemas.openxmlformats.org/officeDocument/2006/relationships/image" Target="../media/image28.tiff"/><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59.png"/><Relationship Id="rId5" Type="http://schemas.openxmlformats.org/officeDocument/2006/relationships/image" Target="../media/image28.tiff"/><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60.png"/><Relationship Id="rId5" Type="http://schemas.openxmlformats.org/officeDocument/2006/relationships/image" Target="../media/image28.tiff"/><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61.jpeg"/><Relationship Id="rId5" Type="http://schemas.openxmlformats.org/officeDocument/2006/relationships/image" Target="../media/image28.tiff"/><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62.png"/><Relationship Id="rId5" Type="http://schemas.openxmlformats.org/officeDocument/2006/relationships/image" Target="../media/image28.tiff"/><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63.png"/><Relationship Id="rId5" Type="http://schemas.openxmlformats.org/officeDocument/2006/relationships/image" Target="../media/image28.tiff"/><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56.xml"/><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64.png"/><Relationship Id="rId5" Type="http://schemas.openxmlformats.org/officeDocument/2006/relationships/image" Target="../media/image28.tiff"/><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image" Target="../media/image66.png"/><Relationship Id="rId5" Type="http://schemas.openxmlformats.org/officeDocument/2006/relationships/image" Target="../media/image28.tiff"/><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58.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67.jpeg"/><Relationship Id="rId5" Type="http://schemas.openxmlformats.org/officeDocument/2006/relationships/image" Target="../media/image28.tiff"/><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62.png"/><Relationship Id="rId5" Type="http://schemas.openxmlformats.org/officeDocument/2006/relationships/image" Target="../media/image28.tiff"/><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60.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68.png"/><Relationship Id="rId5" Type="http://schemas.openxmlformats.org/officeDocument/2006/relationships/image" Target="../media/image28.tiff"/><Relationship Id="rId4" Type="http://schemas.openxmlformats.org/officeDocument/2006/relationships/image" Target="../media/image27.png"/></Relationships>
</file>

<file path=ppt/slides/_rels/slide6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61.xml"/><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64.png"/><Relationship Id="rId5" Type="http://schemas.openxmlformats.org/officeDocument/2006/relationships/image" Target="../media/image28.tiff"/><Relationship Id="rId4" Type="http://schemas.openxmlformats.org/officeDocument/2006/relationships/image" Target="../media/image27.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60.xml"/><Relationship Id="rId6" Type="http://schemas.openxmlformats.org/officeDocument/2006/relationships/image" Target="../media/image69.png"/><Relationship Id="rId5" Type="http://schemas.openxmlformats.org/officeDocument/2006/relationships/image" Target="../media/image28.tiff"/><Relationship Id="rId4" Type="http://schemas.openxmlformats.org/officeDocument/2006/relationships/image" Target="../media/image27.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61.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70.png"/><Relationship Id="rId5" Type="http://schemas.openxmlformats.org/officeDocument/2006/relationships/image" Target="../media/image28.tiff"/><Relationship Id="rId4" Type="http://schemas.openxmlformats.org/officeDocument/2006/relationships/image" Target="../media/image27.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63.xml"/><Relationship Id="rId6" Type="http://schemas.openxmlformats.org/officeDocument/2006/relationships/image" Target="../media/image71.png"/><Relationship Id="rId5" Type="http://schemas.openxmlformats.org/officeDocument/2006/relationships/image" Target="../media/image28.tiff"/><Relationship Id="rId4" Type="http://schemas.openxmlformats.org/officeDocument/2006/relationships/image" Target="../media/image27.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image" Target="../media/image72.tiff"/><Relationship Id="rId5" Type="http://schemas.openxmlformats.org/officeDocument/2006/relationships/image" Target="../media/image28.tiff"/><Relationship Id="rId4" Type="http://schemas.openxmlformats.org/officeDocument/2006/relationships/image" Target="../media/image27.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65.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73.png"/><Relationship Id="rId5" Type="http://schemas.openxmlformats.org/officeDocument/2006/relationships/image" Target="../media/image28.tiff"/><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67.xml"/><Relationship Id="rId6" Type="http://schemas.openxmlformats.org/officeDocument/2006/relationships/image" Target="../media/image74.png"/><Relationship Id="rId5" Type="http://schemas.openxmlformats.org/officeDocument/2006/relationships/image" Target="../media/image28.tiff"/><Relationship Id="rId4" Type="http://schemas.openxmlformats.org/officeDocument/2006/relationships/image" Target="../media/image27.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4.xml"/><Relationship Id="rId1" Type="http://schemas.openxmlformats.org/officeDocument/2006/relationships/tags" Target="../tags/tag69.xml"/><Relationship Id="rId4" Type="http://schemas.openxmlformats.org/officeDocument/2006/relationships/image" Target="../media/image7.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image" Target="../media/image75.png"/><Relationship Id="rId5" Type="http://schemas.openxmlformats.org/officeDocument/2006/relationships/image" Target="../media/image28.tiff"/><Relationship Id="rId4" Type="http://schemas.openxmlformats.org/officeDocument/2006/relationships/image" Target="../media/image27.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7"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7"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7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79.tiff"/><Relationship Id="rId2" Type="http://schemas.openxmlformats.org/officeDocument/2006/relationships/notesSlide" Target="../notesSlides/notesSlide75.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78.jpg"/><Relationship Id="rId4" Type="http://schemas.openxmlformats.org/officeDocument/2006/relationships/image" Target="../media/image28.tiff"/></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7.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jpeg"/><Relationship Id="rId4" Type="http://schemas.openxmlformats.org/officeDocument/2006/relationships/image" Target="../media/image28.tiff"/></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73.xml"/><Relationship Id="rId6" Type="http://schemas.openxmlformats.org/officeDocument/2006/relationships/image" Target="../media/image81.png"/><Relationship Id="rId5" Type="http://schemas.openxmlformats.org/officeDocument/2006/relationships/image" Target="../media/image28.tiff"/><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7"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74.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7"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76.xml"/><Relationship Id="rId6" Type="http://schemas.openxmlformats.org/officeDocument/2006/relationships/image" Target="../media/image84.png"/><Relationship Id="rId5" Type="http://schemas.openxmlformats.org/officeDocument/2006/relationships/image" Target="../media/image7.jpeg"/><Relationship Id="rId4" Type="http://schemas.openxmlformats.org/officeDocument/2006/relationships/image" Target="../media/image27.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7"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77.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4.xml"/><Relationship Id="rId1" Type="http://schemas.openxmlformats.org/officeDocument/2006/relationships/tags" Target="../tags/tag78.xml"/><Relationship Id="rId4" Type="http://schemas.openxmlformats.org/officeDocument/2006/relationships/image" Target="../media/image7.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79.xml"/><Relationship Id="rId5" Type="http://schemas.openxmlformats.org/officeDocument/2006/relationships/image" Target="../media/image77.png"/><Relationship Id="rId4" Type="http://schemas.openxmlformats.org/officeDocument/2006/relationships/image" Target="../media/image7.jpeg"/></Relationships>
</file>

<file path=ppt/slides/_rels/slide86.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notesSlide" Target="../notesSlides/notesSlide85.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80.xml"/><Relationship Id="rId6" Type="http://schemas.openxmlformats.org/officeDocument/2006/relationships/image" Target="../media/image75.png"/><Relationship Id="rId5" Type="http://schemas.openxmlformats.org/officeDocument/2006/relationships/image" Target="../media/image28.tiff"/><Relationship Id="rId4" Type="http://schemas.openxmlformats.org/officeDocument/2006/relationships/image" Target="../media/image27.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87.png"/><Relationship Id="rId2" Type="http://schemas.openxmlformats.org/officeDocument/2006/relationships/notesSlide" Target="../notesSlides/notesSlide87.xml"/><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7.jpeg"/><Relationship Id="rId4" Type="http://schemas.openxmlformats.org/officeDocument/2006/relationships/image" Target="../media/image28.tiff"/></Relationships>
</file>

<file path=ppt/slides/_rels/slide8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89.png"/><Relationship Id="rId2" Type="http://schemas.openxmlformats.org/officeDocument/2006/relationships/notesSlide" Target="../notesSlides/notesSlide88.xml"/><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7.jpeg"/><Relationship Id="rId4" Type="http://schemas.openxmlformats.org/officeDocument/2006/relationships/image" Target="../media/image28.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7"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81.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82.xml"/><Relationship Id="rId6" Type="http://schemas.openxmlformats.org/officeDocument/2006/relationships/image" Target="../media/image81.png"/><Relationship Id="rId5" Type="http://schemas.openxmlformats.org/officeDocument/2006/relationships/image" Target="../media/image28.tiff"/><Relationship Id="rId4" Type="http://schemas.openxmlformats.org/officeDocument/2006/relationships/image" Target="../media/image27.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7"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tags" Target="../tags/tag83.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93.xml.rels><?xml version="1.0" encoding="UTF-8" standalone="yes"?>
<Relationships xmlns="http://schemas.openxmlformats.org/package/2006/relationships"><Relationship Id="rId8" Type="http://schemas.openxmlformats.org/officeDocument/2006/relationships/image" Target="../media/image79.tiff"/><Relationship Id="rId3" Type="http://schemas.openxmlformats.org/officeDocument/2006/relationships/notesSlide" Target="../notesSlides/notesSlide92.xml"/><Relationship Id="rId7" Type="http://schemas.openxmlformats.org/officeDocument/2006/relationships/image" Target="../media/image91.png"/><Relationship Id="rId2" Type="http://schemas.openxmlformats.org/officeDocument/2006/relationships/slideLayout" Target="../slideLayouts/slideLayout2.xml"/><Relationship Id="rId1" Type="http://schemas.openxmlformats.org/officeDocument/2006/relationships/tags" Target="../tags/tag84.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85.xml"/><Relationship Id="rId6" Type="http://schemas.openxmlformats.org/officeDocument/2006/relationships/image" Target="../media/image92.png"/><Relationship Id="rId5" Type="http://schemas.openxmlformats.org/officeDocument/2006/relationships/image" Target="../media/image28.tiff"/><Relationship Id="rId4" Type="http://schemas.openxmlformats.org/officeDocument/2006/relationships/image" Target="../media/image27.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7"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tags" Target="../tags/tag86.xml"/><Relationship Id="rId6" Type="http://schemas.openxmlformats.org/officeDocument/2006/relationships/image" Target="../media/image7.jpeg"/><Relationship Id="rId5" Type="http://schemas.openxmlformats.org/officeDocument/2006/relationships/image" Target="../media/image28.tiff"/><Relationship Id="rId4" Type="http://schemas.openxmlformats.org/officeDocument/2006/relationships/image" Target="../media/image27.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87.xml"/><Relationship Id="rId6" Type="http://schemas.openxmlformats.org/officeDocument/2006/relationships/image" Target="../media/image94.png"/><Relationship Id="rId5" Type="http://schemas.openxmlformats.org/officeDocument/2006/relationships/image" Target="../media/image28.tiff"/><Relationship Id="rId4" Type="http://schemas.openxmlformats.org/officeDocument/2006/relationships/image" Target="../media/image27.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88.xml"/><Relationship Id="rId6" Type="http://schemas.openxmlformats.org/officeDocument/2006/relationships/image" Target="../media/image92.png"/><Relationship Id="rId5" Type="http://schemas.openxmlformats.org/officeDocument/2006/relationships/image" Target="../media/image28.tiff"/><Relationship Id="rId4" Type="http://schemas.openxmlformats.org/officeDocument/2006/relationships/image" Target="../media/image27.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89.xml"/><Relationship Id="rId6" Type="http://schemas.openxmlformats.org/officeDocument/2006/relationships/image" Target="../media/image95.png"/><Relationship Id="rId5" Type="http://schemas.openxmlformats.org/officeDocument/2006/relationships/image" Target="../media/image28.tiff"/><Relationship Id="rId4" Type="http://schemas.openxmlformats.org/officeDocument/2006/relationships/image" Target="../media/image27.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90.xml"/><Relationship Id="rId6" Type="http://schemas.openxmlformats.org/officeDocument/2006/relationships/image" Target="../media/image96.png"/><Relationship Id="rId5" Type="http://schemas.openxmlformats.org/officeDocument/2006/relationships/image" Target="../media/image28.tiff"/><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B07F763-82D6-4923-9495-FD2FD846FDC3}"/>
              </a:ext>
            </a:extLst>
          </p:cNvPr>
          <p:cNvSpPr txBox="1"/>
          <p:nvPr/>
        </p:nvSpPr>
        <p:spPr>
          <a:xfrm>
            <a:off x="321129" y="6467220"/>
            <a:ext cx="702436" cy="276999"/>
          </a:xfrm>
          <a:prstGeom prst="rect">
            <a:avLst/>
          </a:prstGeom>
          <a:noFill/>
        </p:spPr>
        <p:txBody>
          <a:bodyPr wrap="none" rtlCol="0">
            <a:spAutoFit/>
          </a:bodyPr>
          <a:lstStyle/>
          <a:p>
            <a:r>
              <a:rPr lang="nl-NL" sz="1200" dirty="0">
                <a:solidFill>
                  <a:schemeClr val="bg1"/>
                </a:solidFill>
                <a:latin typeface="Calibri Light" panose="020F0302020204030204" pitchFamily="34" charset="0"/>
                <a:cs typeface="Calibri Light" panose="020F0302020204030204" pitchFamily="34" charset="0"/>
              </a:rPr>
              <a:t>03-2019</a:t>
            </a:r>
          </a:p>
        </p:txBody>
      </p:sp>
      <p:sp>
        <p:nvSpPr>
          <p:cNvPr id="2" name="Title 1"/>
          <p:cNvSpPr>
            <a:spLocks noGrp="1"/>
          </p:cNvSpPr>
          <p:nvPr>
            <p:ph type="title"/>
          </p:nvPr>
        </p:nvSpPr>
        <p:spPr>
          <a:xfrm>
            <a:off x="143727" y="2628900"/>
            <a:ext cx="4670722" cy="804865"/>
          </a:xfrm>
        </p:spPr>
        <p:txBody>
          <a:bodyPr>
            <a:normAutofit/>
          </a:bodyPr>
          <a:lstStyle/>
          <a:p>
            <a:r>
              <a:rPr lang="fr-BE" sz="4000" b="1" i="0" u="none" strike="noStrike" cap="none" baseline="0" dirty="0">
                <a:solidFill>
                  <a:srgbClr val="00AFDB"/>
                </a:solidFill>
                <a:effectLst/>
                <a:uFillTx/>
                <a:latin typeface="Calibri Light"/>
              </a:rPr>
              <a:t>Vote électronique</a:t>
            </a:r>
          </a:p>
        </p:txBody>
      </p:sp>
      <p:sp>
        <p:nvSpPr>
          <p:cNvPr id="3" name="Text Placeholder 2"/>
          <p:cNvSpPr>
            <a:spLocks noGrp="1"/>
          </p:cNvSpPr>
          <p:nvPr>
            <p:ph type="body" idx="1"/>
          </p:nvPr>
        </p:nvSpPr>
        <p:spPr>
          <a:xfrm>
            <a:off x="208870" y="3719381"/>
            <a:ext cx="4054415" cy="590550"/>
          </a:xfrm>
        </p:spPr>
        <p:txBody>
          <a:bodyPr>
            <a:normAutofit fontScale="92500"/>
          </a:bodyPr>
          <a:lstStyle/>
          <a:p>
            <a:r>
              <a:rPr lang="nl-BE" dirty="0" err="1">
                <a:solidFill>
                  <a:srgbClr val="0D0D0D"/>
                </a:solidFill>
                <a:highlight>
                  <a:srgbClr val="FFFFFF"/>
                </a:highlight>
                <a:latin typeface="Söhne"/>
              </a:rPr>
              <a:t>F</a:t>
            </a:r>
            <a:r>
              <a:rPr lang="nl-BE" b="0" i="0" dirty="0" err="1">
                <a:solidFill>
                  <a:srgbClr val="0D0D0D"/>
                </a:solidFill>
                <a:effectLst/>
                <a:highlight>
                  <a:srgbClr val="FFFFFF"/>
                </a:highlight>
                <a:latin typeface="Söhne"/>
              </a:rPr>
              <a:t>ormation</a:t>
            </a:r>
            <a:r>
              <a:rPr lang="nl-BE" b="0" i="0" dirty="0">
                <a:solidFill>
                  <a:srgbClr val="0D0D0D"/>
                </a:solidFill>
                <a:effectLst/>
                <a:highlight>
                  <a:srgbClr val="FFFFFF"/>
                </a:highlight>
                <a:latin typeface="Söhne"/>
              </a:rPr>
              <a:t> des </a:t>
            </a:r>
            <a:r>
              <a:rPr lang="nl-BE" b="0" i="0" dirty="0" err="1">
                <a:solidFill>
                  <a:srgbClr val="0D0D0D"/>
                </a:solidFill>
                <a:effectLst/>
                <a:highlight>
                  <a:srgbClr val="FFFFFF"/>
                </a:highlight>
                <a:latin typeface="Söhne"/>
              </a:rPr>
              <a:t>présidents</a:t>
            </a:r>
            <a:r>
              <a:rPr lang="nl-BE" b="0" i="0" dirty="0">
                <a:solidFill>
                  <a:srgbClr val="0D0D0D"/>
                </a:solidFill>
                <a:effectLst/>
                <a:highlight>
                  <a:srgbClr val="FFFFFF"/>
                </a:highlight>
                <a:latin typeface="Söhne"/>
              </a:rPr>
              <a:t> </a:t>
            </a:r>
            <a:r>
              <a:rPr lang="fr-BE" sz="2800" b="0" i="0" u="none" strike="noStrike" cap="none" baseline="0" dirty="0">
                <a:solidFill>
                  <a:schemeClr val="tx1"/>
                </a:solidFill>
                <a:effectLst/>
                <a:uFillTx/>
                <a:latin typeface="Calibri"/>
              </a:rPr>
              <a:t>G2</a:t>
            </a:r>
          </a:p>
        </p:txBody>
      </p:sp>
      <p:pic>
        <p:nvPicPr>
          <p:cNvPr id="4" name="Picture 3">
            <a:extLst>
              <a:ext uri="{FF2B5EF4-FFF2-40B4-BE49-F238E27FC236}">
                <a16:creationId xmlns:a16="http://schemas.microsoft.com/office/drawing/2014/main" id="{8278B419-D2F1-D340-97B0-9E479DD03B08}"/>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4953000" y="0"/>
            <a:ext cx="4953000" cy="6858000"/>
          </a:xfrm>
          <a:prstGeom prst="rect">
            <a:avLst/>
          </a:prstGeom>
        </p:spPr>
      </p:pic>
      <p:pic>
        <p:nvPicPr>
          <p:cNvPr id="5" name="Afbeelding 4">
            <a:extLst>
              <a:ext uri="{FF2B5EF4-FFF2-40B4-BE49-F238E27FC236}">
                <a16:creationId xmlns:a16="http://schemas.microsoft.com/office/drawing/2014/main" id="{D6CCAA85-CE07-0E25-A1B8-9E0E3EA8C67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383172"/>
            <a:ext cx="1969135" cy="42545"/>
          </a:xfrm>
          <a:prstGeom prst="rect">
            <a:avLst/>
          </a:prstGeom>
          <a:noFill/>
        </p:spPr>
      </p:pic>
      <p:sp>
        <p:nvSpPr>
          <p:cNvPr id="6" name="TextBox 8">
            <a:extLst>
              <a:ext uri="{FF2B5EF4-FFF2-40B4-BE49-F238E27FC236}">
                <a16:creationId xmlns:a16="http://schemas.microsoft.com/office/drawing/2014/main" id="{21D794E3-B389-8808-B3B4-06DA39ED5F91}"/>
              </a:ext>
            </a:extLst>
          </p:cNvPr>
          <p:cNvSpPr txBox="1"/>
          <p:nvPr/>
        </p:nvSpPr>
        <p:spPr>
          <a:xfrm>
            <a:off x="412266" y="5588021"/>
            <a:ext cx="4310743" cy="461665"/>
          </a:xfrm>
          <a:prstGeom prst="rect">
            <a:avLst/>
          </a:prstGeom>
          <a:noFill/>
        </p:spPr>
        <p:txBody>
          <a:bodyPr wrap="square" rtlCol="0">
            <a:spAutoFit/>
          </a:bodyPr>
          <a:lstStyle/>
          <a:p>
            <a:r>
              <a:rPr lang="nl-NL" sz="2400" b="1" dirty="0">
                <a:solidFill>
                  <a:prstClr val="black"/>
                </a:solidFill>
                <a:latin typeface="Calibri Light" panose="020F0302020204030204" pitchFamily="34" charset="0"/>
                <a:cs typeface="Calibri Light" panose="020F0302020204030204" pitchFamily="34" charset="0"/>
              </a:rPr>
              <a:t>2024 V0,99</a:t>
            </a:r>
          </a:p>
        </p:txBody>
      </p:sp>
      <p:pic>
        <p:nvPicPr>
          <p:cNvPr id="7" name="Picture 723190138" descr="Afbeelding met tekst, Lettertype, logo, wit&#10;&#10;Automatisch gegenereerde beschrijving">
            <a:extLst>
              <a:ext uri="{FF2B5EF4-FFF2-40B4-BE49-F238E27FC236}">
                <a16:creationId xmlns:a16="http://schemas.microsoft.com/office/drawing/2014/main" id="{7F7DC3F2-8035-6CAE-D400-11995E0254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51730"/>
            <a:ext cx="3848100" cy="719455"/>
          </a:xfrm>
          <a:prstGeom prst="rect">
            <a:avLst/>
          </a:prstGeom>
        </p:spPr>
      </p:pic>
    </p:spTree>
    <p:custDataLst>
      <p:tags r:id="rId1"/>
    </p:custDataLst>
    <p:extLst>
      <p:ext uri="{BB962C8B-B14F-4D97-AF65-F5344CB8AC3E}">
        <p14:creationId xmlns:p14="http://schemas.microsoft.com/office/powerpoint/2010/main" val="39618629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bureau de vote</a:t>
            </a:r>
          </a:p>
        </p:txBody>
      </p:sp>
      <p:sp>
        <p:nvSpPr>
          <p:cNvPr id="3" name="Content Placeholder 2"/>
          <p:cNvSpPr>
            <a:spLocks noGrp="1"/>
          </p:cNvSpPr>
          <p:nvPr>
            <p:ph idx="1"/>
          </p:nvPr>
        </p:nvSpPr>
        <p:spPr>
          <a:xfrm>
            <a:off x="681038" y="1529863"/>
            <a:ext cx="8867696" cy="4391104"/>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Bureau de vote : tables, chaises, isoloirs, liste électorale, matériel d'écriture, timbres, loi électorale, affiches avec listes de candidats, enveloppes, etc.</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Enveloppe scellée avec deux clés USB</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Enveloppe scellée avec code du bureau de vote et mot de passe</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Système du président, y compris 50 cartes à puce + urne électorale</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Environ 5 ordinateurs de vote</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Boîtes de transport des ordinateurs de vote et du système du président</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lvl="1"/>
            <a:endParaRPr lang="nl-NL" sz="2200" dirty="0">
              <a:solidFill>
                <a:schemeClr val="tx1"/>
              </a:solidFill>
            </a:endParaRPr>
          </a:p>
        </p:txBody>
      </p:sp>
      <p:pic>
        <p:nvPicPr>
          <p:cNvPr id="5" name="Picture 723190138" descr="Afbeelding met tekst, Lettertype, logo, wit&#10;&#10;Automatisch gegenereerde beschrijving">
            <a:extLst>
              <a:ext uri="{FF2B5EF4-FFF2-40B4-BE49-F238E27FC236}">
                <a16:creationId xmlns:a16="http://schemas.microsoft.com/office/drawing/2014/main" id="{0D3BD4EA-44C2-229A-F0E7-3B9F33AC30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409615566"/>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Restaurer la clé USB et clôturer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A47A6EFA-3BCD-324B-A437-44D79921FF8C}"/>
              </a:ext>
            </a:extLst>
          </p:cNvPr>
          <p:cNvPicPr>
            <a:picLocks noChangeAspect="1"/>
          </p:cNvPicPr>
          <p:nvPr/>
        </p:nvPicPr>
        <p:blipFill>
          <a:blip r:embed="rId6"/>
          <a:stretch>
            <a:fillRect/>
          </a:stretch>
        </p:blipFill>
        <p:spPr>
          <a:xfrm>
            <a:off x="1701800" y="1524000"/>
            <a:ext cx="6502400" cy="381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0D21ED0C-43E8-2EA9-0F61-D052EBC773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2089721439"/>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Clôturer les votes/le bureau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529862"/>
            <a:ext cx="9047578" cy="4795987"/>
          </a:xfrm>
        </p:spPr>
        <p:txBody>
          <a:bodyPr>
            <a:noAutofit/>
          </a:bodyPr>
          <a:lstStyle/>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Vérifiez que tous les appareils sont éteints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Retirez les deux clés USB de l'urne électorale électronique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Mettez les deux clés USB dans l'enveloppe et scellez/signez l’enveloppe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Insérez le rapport des chiffres clés signé dans une enveloppe et scellez/signez l'enveloppe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Ouvrez l'urne électorale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Sortez tous les bulletins de vote et insérez-les dans l'enveloppe/le sac et scellez/signez l'enveloppe/le sac</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Fermez l'urne électorale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Insérez tous les autres documents (listes de pointage, formulaire de jetons de présence, liste des électeurs qui ne se sont pas présentés, assesseurs qui ne se sont pas présentés, etc.) dans les enveloppes prévues à cet effet</a:t>
            </a:r>
          </a:p>
        </p:txBody>
      </p:sp>
      <p:pic>
        <p:nvPicPr>
          <p:cNvPr id="3" name="Picture 723190138" descr="Afbeelding met tekst, Lettertype, logo, wit&#10;&#10;Automatisch gegenereerde beschrijving">
            <a:extLst>
              <a:ext uri="{FF2B5EF4-FFF2-40B4-BE49-F238E27FC236}">
                <a16:creationId xmlns:a16="http://schemas.microsoft.com/office/drawing/2014/main" id="{4124A480-EE94-526B-9069-7685A9F29E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33392905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Le bureau de vote est définitivement fermé</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426208" y="3177913"/>
            <a:ext cx="9047578" cy="584617"/>
          </a:xfrm>
        </p:spPr>
        <p:txBody>
          <a:bodyPr>
            <a:noAutofit/>
          </a:bodyPr>
          <a:lstStyle/>
          <a:p>
            <a:pPr marL="0" indent="0" algn="ctr">
              <a:lnSpc>
                <a:spcPct val="100000"/>
              </a:lnSpc>
              <a:spcBef>
                <a:spcPts val="400"/>
              </a:spcBef>
              <a:buNone/>
            </a:pPr>
            <a:r>
              <a:rPr lang="fr-BE" sz="2200" b="0" i="0" u="none" strike="noStrike" cap="none" baseline="0" dirty="0">
                <a:solidFill>
                  <a:srgbClr val="000000"/>
                </a:solidFill>
                <a:effectLst/>
                <a:uFillTx/>
                <a:latin typeface="Calibri"/>
              </a:rPr>
              <a:t>Le président apporte toutes les enveloppes au bureau principal de canton et le juge de paix</a:t>
            </a:r>
          </a:p>
        </p:txBody>
      </p:sp>
      <p:pic>
        <p:nvPicPr>
          <p:cNvPr id="3" name="Picture 723190138" descr="Afbeelding met tekst, Lettertype, logo, wit&#10;&#10;Automatisch gegenereerde beschrijving">
            <a:extLst>
              <a:ext uri="{FF2B5EF4-FFF2-40B4-BE49-F238E27FC236}">
                <a16:creationId xmlns:a16="http://schemas.microsoft.com/office/drawing/2014/main" id="{F813F2EE-8471-7016-2B59-C5296E5E5A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92836122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théorique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000000"/>
                </a:solidFill>
                <a:effectLst/>
                <a:uFillTx/>
                <a:latin typeface="Calibri"/>
              </a:rPr>
              <a:t>Traitement des incidents/problèmes</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Recomptage au siège</a:t>
            </a:r>
          </a:p>
        </p:txBody>
      </p:sp>
      <p:pic>
        <p:nvPicPr>
          <p:cNvPr id="3" name="Picture 723190138" descr="Afbeelding met tekst, Lettertype, logo, wit&#10;&#10;Automatisch gegenereerde beschrijving">
            <a:extLst>
              <a:ext uri="{FF2B5EF4-FFF2-40B4-BE49-F238E27FC236}">
                <a16:creationId xmlns:a16="http://schemas.microsoft.com/office/drawing/2014/main" id="{6F2D1831-5495-1BDB-01CD-9B65A1239F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929385098"/>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Traitement des incidents/problèmes</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Pendant l’installation</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Pendant le démarrage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Pendant le vote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Pendant la clôture</a:t>
            </a:r>
          </a:p>
        </p:txBody>
      </p:sp>
      <p:pic>
        <p:nvPicPr>
          <p:cNvPr id="3" name="Picture 723190138" descr="Afbeelding met tekst, Lettertype, logo, wit&#10;&#10;Automatisch gegenereerde beschrijving">
            <a:extLst>
              <a:ext uri="{FF2B5EF4-FFF2-40B4-BE49-F238E27FC236}">
                <a16:creationId xmlns:a16="http://schemas.microsoft.com/office/drawing/2014/main" id="{D76D1016-FED0-4EF1-B4CC-4731B53F82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00869384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Incidents/écarts lors du démarrage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Le système effectue un diagnostic lors du démarrage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Les problèmes et les écarts sont visibles à l'écran avec des symboles et/ou des messages du système.</a:t>
            </a:r>
          </a:p>
          <a:p>
            <a:pPr marL="457200" indent="-457200">
              <a:lnSpc>
                <a:spcPct val="100000"/>
              </a:lnSpc>
              <a:spcBef>
                <a:spcPts val="400"/>
              </a:spcBef>
              <a:buFont typeface="+mj-lt"/>
              <a:buAutoNum type="arabicPeriod"/>
            </a:pPr>
            <a:endParaRPr lang="nl-NL" sz="2200" dirty="0">
              <a:solidFill>
                <a:schemeClr val="tx1"/>
              </a:solidFill>
              <a:sym typeface="Wingdings" panose="05000000000000000000" pitchFamily="2" charset="2"/>
            </a:endParaRPr>
          </a:p>
          <a:p>
            <a:pPr marL="457200" indent="-457200">
              <a:lnSpc>
                <a:spcPct val="100000"/>
              </a:lnSpc>
              <a:spcBef>
                <a:spcPts val="400"/>
              </a:spcBef>
              <a:buFont typeface="+mj-lt"/>
              <a:buAutoNum type="arabicPeriod"/>
            </a:pPr>
            <a:endParaRPr lang="nl-NL" sz="2200" dirty="0">
              <a:solidFill>
                <a:schemeClr val="tx1"/>
              </a:solidFill>
            </a:endParaRPr>
          </a:p>
          <a:p>
            <a:pPr marL="457200" indent="-457200">
              <a:lnSpc>
                <a:spcPct val="100000"/>
              </a:lnSpc>
              <a:spcBef>
                <a:spcPts val="400"/>
              </a:spcBef>
              <a:buFont typeface="+mj-lt"/>
              <a:buAutoNum type="arabicPeriod"/>
            </a:pPr>
            <a:endParaRPr lang="nl-NL" sz="2000" dirty="0">
              <a:solidFill>
                <a:schemeClr val="tx1"/>
              </a:solidFill>
            </a:endParaRPr>
          </a:p>
          <a:p>
            <a:pPr lvl="1">
              <a:lnSpc>
                <a:spcPct val="100000"/>
              </a:lnSpc>
              <a:spcBef>
                <a:spcPts val="400"/>
              </a:spcBef>
              <a:buFont typeface="Wingdings" panose="05000000000000000000" pitchFamily="2" charset="2"/>
              <a:buChar char="ü"/>
            </a:pPr>
            <a:endParaRPr lang="nl-NL" sz="20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D788E20A-93A0-2844-2A8F-AF47A65711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232420715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normAutofit fontScale="90000"/>
          </a:bodyPr>
          <a:lstStyle/>
          <a:p>
            <a:r>
              <a:rPr lang="fr-BE" sz="2800" b="1" i="0" u="none" strike="noStrike" cap="none" baseline="0" dirty="0">
                <a:solidFill>
                  <a:srgbClr val="00AFDB"/>
                </a:solidFill>
                <a:effectLst/>
                <a:uFillTx/>
                <a:latin typeface="Calibri Light"/>
              </a:rPr>
              <a:t>Incidents/écarts lors du 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6" name="Picture 5">
            <a:extLst>
              <a:ext uri="{FF2B5EF4-FFF2-40B4-BE49-F238E27FC236}">
                <a16:creationId xmlns:a16="http://schemas.microsoft.com/office/drawing/2014/main" id="{0FFB6F2D-345F-7E46-BB16-C05FA51A4655}"/>
              </a:ext>
            </a:extLst>
          </p:cNvPr>
          <p:cNvPicPr>
            <a:picLocks noChangeAspect="1"/>
          </p:cNvPicPr>
          <p:nvPr/>
        </p:nvPicPr>
        <p:blipFill>
          <a:blip r:embed="rId6"/>
          <a:stretch>
            <a:fillRect/>
          </a:stretch>
        </p:blipFill>
        <p:spPr>
          <a:xfrm>
            <a:off x="2253000" y="1781175"/>
            <a:ext cx="5400000" cy="3375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E1D4221C-D0FC-AFDC-E9C2-75E4E90698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474437940"/>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normAutofit fontScale="90000"/>
          </a:bodyPr>
          <a:lstStyle/>
          <a:p>
            <a:r>
              <a:rPr lang="fr-BE" sz="2800" b="1" i="0" u="none" strike="noStrike" cap="none" baseline="0" dirty="0">
                <a:solidFill>
                  <a:srgbClr val="00AFDB"/>
                </a:solidFill>
                <a:effectLst/>
                <a:uFillTx/>
                <a:latin typeface="Calibri Light"/>
              </a:rPr>
              <a:t>Incidents/écarts lors du 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3549E079-6A1C-AF40-A32B-88C6E412F58A}"/>
              </a:ext>
            </a:extLst>
          </p:cNvPr>
          <p:cNvPicPr>
            <a:picLocks noChangeAspect="1"/>
          </p:cNvPicPr>
          <p:nvPr/>
        </p:nvPicPr>
        <p:blipFill>
          <a:blip r:embed="rId6"/>
          <a:stretch>
            <a:fillRect/>
          </a:stretch>
        </p:blipFill>
        <p:spPr>
          <a:xfrm>
            <a:off x="1547429" y="1919904"/>
            <a:ext cx="6502400" cy="381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A5A423D7-70E2-100A-AD55-6F68FF4B0F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407556066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Incidents/écarts lors du 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E2026207-D4A1-234E-9D7F-03B2813E0A8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00176" y="1333685"/>
            <a:ext cx="3905647" cy="4882058"/>
          </a:xfrm>
          <a:prstGeom prst="rect">
            <a:avLst/>
          </a:prstGeom>
        </p:spPr>
      </p:pic>
      <p:pic>
        <p:nvPicPr>
          <p:cNvPr id="7" name="Picture 6">
            <a:extLst>
              <a:ext uri="{FF2B5EF4-FFF2-40B4-BE49-F238E27FC236}">
                <a16:creationId xmlns:a16="http://schemas.microsoft.com/office/drawing/2014/main" id="{975A2A45-9227-1D42-8C59-D7D3FE93167C}"/>
              </a:ext>
            </a:extLst>
          </p:cNvPr>
          <p:cNvPicPr>
            <a:picLocks noChangeAspect="1"/>
          </p:cNvPicPr>
          <p:nvPr/>
        </p:nvPicPr>
        <p:blipFill>
          <a:blip r:embed="rId7"/>
          <a:stretch>
            <a:fillRect/>
          </a:stretch>
        </p:blipFill>
        <p:spPr>
          <a:xfrm>
            <a:off x="3591940" y="3790105"/>
            <a:ext cx="2896511" cy="95555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87E0004A-66A4-5F3F-4B62-2B912F67D4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965094452"/>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Incidents/écarts lors du démarrage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startAt="3"/>
            </a:pPr>
            <a:r>
              <a:rPr lang="fr-BE" sz="2200" b="0" i="0" u="none" strike="noStrike" cap="none" baseline="0" dirty="0">
                <a:solidFill>
                  <a:srgbClr val="000000"/>
                </a:solidFill>
                <a:effectLst/>
                <a:uFillTx/>
                <a:latin typeface="Calibri"/>
              </a:rPr>
              <a:t>La première étape lors d'un incident consiste à vérifier si (tous les composants du) système sont complets et si tous les câbles sont correctement connectés </a:t>
            </a:r>
            <a:r>
              <a:rPr sz="2200" dirty="0">
                <a:solidFill>
                  <a:srgbClr val="000000"/>
                </a:solidFill>
                <a:sym typeface="Wingdings"/>
              </a:rPr>
              <a:t></a:t>
            </a:r>
            <a:r>
              <a:rPr lang="fr-BE" sz="2200" b="0" i="0" u="none" strike="noStrike" cap="none" baseline="0" dirty="0">
                <a:solidFill>
                  <a:srgbClr val="000000"/>
                </a:solidFill>
                <a:effectLst/>
                <a:uFillTx/>
                <a:latin typeface="Calibri"/>
              </a:rPr>
              <a:t> déconnecter tous les composants, les reconnecter tout et redémarrer</a:t>
            </a:r>
          </a:p>
          <a:p>
            <a:pPr marL="457200" indent="-457200">
              <a:lnSpc>
                <a:spcPct val="100000"/>
              </a:lnSpc>
              <a:spcBef>
                <a:spcPts val="400"/>
              </a:spcBef>
              <a:buFont typeface="+mj-lt"/>
              <a:buAutoNum type="arabicPeriod" startAt="3"/>
            </a:pPr>
            <a:r>
              <a:rPr lang="fr-BE" sz="2200" b="0" i="0" u="none" strike="noStrike" cap="none" baseline="0" dirty="0">
                <a:solidFill>
                  <a:srgbClr val="000000"/>
                </a:solidFill>
                <a:effectLst/>
                <a:uFillTx/>
                <a:latin typeface="Calibri"/>
              </a:rPr>
              <a:t>Signalez tous les incidents de vote électronique au coordinateur communal</a:t>
            </a:r>
          </a:p>
          <a:p>
            <a:pPr marL="457200" indent="-457200">
              <a:lnSpc>
                <a:spcPct val="100000"/>
              </a:lnSpc>
              <a:spcBef>
                <a:spcPts val="400"/>
              </a:spcBef>
              <a:buFont typeface="+mj-lt"/>
              <a:buAutoNum type="arabicPeriod" startAt="3"/>
            </a:pPr>
            <a:r>
              <a:rPr lang="fr-BE" sz="2200" b="0" i="0" u="none" strike="noStrike" cap="none" baseline="0" dirty="0">
                <a:solidFill>
                  <a:srgbClr val="000000"/>
                </a:solidFill>
                <a:effectLst/>
                <a:uFillTx/>
                <a:latin typeface="Calibri"/>
              </a:rPr>
              <a:t>Rapportez tous les incidents qui ne peuvent pas être résolus par eux-mêmes au helpdesk </a:t>
            </a:r>
            <a:r>
              <a:rPr lang="fr-BE" sz="2200" b="0" i="0" u="none" strike="noStrike" cap="none" baseline="0" dirty="0" err="1">
                <a:solidFill>
                  <a:srgbClr val="000000"/>
                </a:solidFill>
                <a:effectLst/>
                <a:uFillTx/>
                <a:latin typeface="Calibri"/>
              </a:rPr>
              <a:t>Smartmatic</a:t>
            </a:r>
            <a:endParaRPr lang="fr-BE" sz="2200" b="0" i="0" u="none" strike="noStrike" cap="none" baseline="0" dirty="0">
              <a:solidFill>
                <a:srgbClr val="000000"/>
              </a:solidFill>
              <a:effectLst/>
              <a:uFillTx/>
              <a:latin typeface="Calibri"/>
            </a:endParaRPr>
          </a:p>
          <a:p>
            <a:pPr marL="457200" indent="-457200">
              <a:lnSpc>
                <a:spcPct val="100000"/>
              </a:lnSpc>
              <a:spcBef>
                <a:spcPts val="400"/>
              </a:spcBef>
              <a:buFont typeface="+mj-lt"/>
              <a:buAutoNum type="arabicPeriod" startAt="3"/>
            </a:pPr>
            <a:r>
              <a:rPr lang="fr-BE" sz="2200" b="0" i="0" u="none" strike="noStrike" cap="none" baseline="0" dirty="0">
                <a:solidFill>
                  <a:srgbClr val="000000"/>
                </a:solidFill>
                <a:effectLst/>
                <a:uFillTx/>
                <a:latin typeface="Calibri"/>
              </a:rPr>
              <a:t>Si le problème ne peut être résolu par téléphone, un rendez-vous sera pris pour un remplacement de composant </a:t>
            </a:r>
          </a:p>
          <a:p>
            <a:pPr marL="457200" indent="-457200">
              <a:lnSpc>
                <a:spcPct val="100000"/>
              </a:lnSpc>
              <a:spcBef>
                <a:spcPts val="400"/>
              </a:spcBef>
              <a:buFont typeface="+mj-lt"/>
              <a:buAutoNum type="arabicPeriod" startAt="3"/>
            </a:pPr>
            <a:endParaRPr lang="nl-NL" sz="2200" dirty="0">
              <a:solidFill>
                <a:schemeClr val="tx1"/>
              </a:solidFill>
              <a:sym typeface="Wingdings" panose="05000000000000000000" pitchFamily="2" charset="2"/>
            </a:endParaRPr>
          </a:p>
          <a:p>
            <a:pPr marL="457200" indent="-457200">
              <a:lnSpc>
                <a:spcPct val="100000"/>
              </a:lnSpc>
              <a:spcBef>
                <a:spcPts val="400"/>
              </a:spcBef>
              <a:buFont typeface="+mj-lt"/>
              <a:buAutoNum type="arabicPeriod" startAt="3"/>
            </a:pPr>
            <a:endParaRPr lang="nl-NL" sz="2200" dirty="0">
              <a:solidFill>
                <a:schemeClr val="tx1"/>
              </a:solidFill>
            </a:endParaRPr>
          </a:p>
          <a:p>
            <a:pPr marL="457200" indent="-457200">
              <a:lnSpc>
                <a:spcPct val="100000"/>
              </a:lnSpc>
              <a:spcBef>
                <a:spcPts val="400"/>
              </a:spcBef>
              <a:buFont typeface="+mj-lt"/>
              <a:buAutoNum type="arabicPeriod" startAt="3"/>
            </a:pPr>
            <a:endParaRPr lang="nl-NL" sz="2000" dirty="0">
              <a:solidFill>
                <a:schemeClr val="tx1"/>
              </a:solidFill>
            </a:endParaRPr>
          </a:p>
          <a:p>
            <a:pPr lvl="1">
              <a:lnSpc>
                <a:spcPct val="100000"/>
              </a:lnSpc>
              <a:spcBef>
                <a:spcPts val="400"/>
              </a:spcBef>
              <a:buFont typeface="Wingdings" panose="05000000000000000000" pitchFamily="2" charset="2"/>
              <a:buChar char="ü"/>
            </a:pPr>
            <a:endParaRPr lang="nl-NL" sz="20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FEFC8E37-A3B9-67DA-A14F-D04487A1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7259439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bureau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Configuration recommandée génération II</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sp>
        <p:nvSpPr>
          <p:cNvPr id="7" name="Rectangle 6">
            <a:extLst>
              <a:ext uri="{FF2B5EF4-FFF2-40B4-BE49-F238E27FC236}">
                <a16:creationId xmlns:a16="http://schemas.microsoft.com/office/drawing/2014/main" id="{A1D43E21-909E-E542-B8A4-5C7189F0E790}"/>
              </a:ext>
            </a:extLst>
          </p:cNvPr>
          <p:cNvSpPr>
            <a:spLocks noChangeAspect="1"/>
          </p:cNvSpPr>
          <p:nvPr/>
        </p:nvSpPr>
        <p:spPr>
          <a:xfrm>
            <a:off x="1655204" y="2460454"/>
            <a:ext cx="6300000" cy="365383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l 7">
            <a:extLst>
              <a:ext uri="{FF2B5EF4-FFF2-40B4-BE49-F238E27FC236}">
                <a16:creationId xmlns:a16="http://schemas.microsoft.com/office/drawing/2014/main" id="{B4E29A60-9DAB-6542-8988-37B7343CC626}"/>
              </a:ext>
            </a:extLst>
          </p:cNvPr>
          <p:cNvSpPr/>
          <p:nvPr/>
        </p:nvSpPr>
        <p:spPr>
          <a:xfrm>
            <a:off x="1772602" y="3720642"/>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 (à l’entrée)</a:t>
            </a:r>
          </a:p>
        </p:txBody>
      </p:sp>
      <p:sp>
        <p:nvSpPr>
          <p:cNvPr id="10" name="Oval 9">
            <a:extLst>
              <a:ext uri="{FF2B5EF4-FFF2-40B4-BE49-F238E27FC236}">
                <a16:creationId xmlns:a16="http://schemas.microsoft.com/office/drawing/2014/main" id="{862FFA6A-E07C-5B4F-A7E7-04EEC7057941}"/>
              </a:ext>
            </a:extLst>
          </p:cNvPr>
          <p:cNvSpPr/>
          <p:nvPr/>
        </p:nvSpPr>
        <p:spPr>
          <a:xfrm>
            <a:off x="6992056" y="3727164"/>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a:t>
            </a:r>
          </a:p>
          <a:p>
            <a:pPr algn="ctr"/>
            <a:r>
              <a:rPr lang="fr-BE" sz="900" b="0" i="0" u="none" strike="noStrike" cap="none" baseline="0" dirty="0">
                <a:solidFill>
                  <a:srgbClr val="000000"/>
                </a:solidFill>
                <a:effectLst/>
                <a:uFillTx/>
                <a:latin typeface="Calibri"/>
              </a:rPr>
              <a:t>(debout)</a:t>
            </a:r>
          </a:p>
        </p:txBody>
      </p:sp>
      <p:sp>
        <p:nvSpPr>
          <p:cNvPr id="11" name="Oval 10">
            <a:extLst>
              <a:ext uri="{FF2B5EF4-FFF2-40B4-BE49-F238E27FC236}">
                <a16:creationId xmlns:a16="http://schemas.microsoft.com/office/drawing/2014/main" id="{A5E45257-CC4B-944B-960C-97CB205A8436}"/>
              </a:ext>
            </a:extLst>
          </p:cNvPr>
          <p:cNvSpPr/>
          <p:nvPr/>
        </p:nvSpPr>
        <p:spPr>
          <a:xfrm>
            <a:off x="1798698" y="5592386"/>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a:t>
            </a:r>
          </a:p>
          <a:p>
            <a:pPr algn="ctr"/>
            <a:r>
              <a:rPr lang="fr-BE" sz="900" b="0" i="0" u="none" strike="noStrike" cap="none" baseline="0" dirty="0">
                <a:solidFill>
                  <a:srgbClr val="000000"/>
                </a:solidFill>
                <a:effectLst/>
                <a:uFillTx/>
                <a:latin typeface="Calibri"/>
              </a:rPr>
              <a:t>(debout)</a:t>
            </a:r>
          </a:p>
        </p:txBody>
      </p:sp>
      <p:sp>
        <p:nvSpPr>
          <p:cNvPr id="12" name="Oval 11">
            <a:extLst>
              <a:ext uri="{FF2B5EF4-FFF2-40B4-BE49-F238E27FC236}">
                <a16:creationId xmlns:a16="http://schemas.microsoft.com/office/drawing/2014/main" id="{FEE59A94-F4A2-BC4C-B0DF-993DB3A7A419}"/>
              </a:ext>
            </a:extLst>
          </p:cNvPr>
          <p:cNvSpPr/>
          <p:nvPr/>
        </p:nvSpPr>
        <p:spPr>
          <a:xfrm>
            <a:off x="5423289" y="5651258"/>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secrétaire</a:t>
            </a:r>
          </a:p>
        </p:txBody>
      </p:sp>
      <p:sp>
        <p:nvSpPr>
          <p:cNvPr id="13" name="Oval 12">
            <a:extLst>
              <a:ext uri="{FF2B5EF4-FFF2-40B4-BE49-F238E27FC236}">
                <a16:creationId xmlns:a16="http://schemas.microsoft.com/office/drawing/2014/main" id="{DCD95AF4-2D84-E545-A1B1-8456222A9DBC}"/>
              </a:ext>
            </a:extLst>
          </p:cNvPr>
          <p:cNvSpPr/>
          <p:nvPr/>
        </p:nvSpPr>
        <p:spPr>
          <a:xfrm>
            <a:off x="4540539" y="5636400"/>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président</a:t>
            </a:r>
          </a:p>
        </p:txBody>
      </p:sp>
      <p:sp>
        <p:nvSpPr>
          <p:cNvPr id="14" name="Oval 13">
            <a:extLst>
              <a:ext uri="{FF2B5EF4-FFF2-40B4-BE49-F238E27FC236}">
                <a16:creationId xmlns:a16="http://schemas.microsoft.com/office/drawing/2014/main" id="{9AF46344-B0FF-5B46-B552-1DACC29F8847}"/>
              </a:ext>
            </a:extLst>
          </p:cNvPr>
          <p:cNvSpPr/>
          <p:nvPr/>
        </p:nvSpPr>
        <p:spPr>
          <a:xfrm>
            <a:off x="2730789" y="5625179"/>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a:t>
            </a:r>
          </a:p>
        </p:txBody>
      </p:sp>
      <p:sp>
        <p:nvSpPr>
          <p:cNvPr id="15" name="TextBox 14">
            <a:extLst>
              <a:ext uri="{FF2B5EF4-FFF2-40B4-BE49-F238E27FC236}">
                <a16:creationId xmlns:a16="http://schemas.microsoft.com/office/drawing/2014/main" id="{05783E83-1A86-E244-B341-8532312781E0}"/>
              </a:ext>
            </a:extLst>
          </p:cNvPr>
          <p:cNvSpPr txBox="1">
            <a:spLocks noChangeAspect="1"/>
          </p:cNvSpPr>
          <p:nvPr/>
        </p:nvSpPr>
        <p:spPr>
          <a:xfrm>
            <a:off x="2406616" y="2546002"/>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16" name="TextBox 15">
            <a:extLst>
              <a:ext uri="{FF2B5EF4-FFF2-40B4-BE49-F238E27FC236}">
                <a16:creationId xmlns:a16="http://schemas.microsoft.com/office/drawing/2014/main" id="{030DBE5F-C6AD-B34A-B71E-D8C75C32B816}"/>
              </a:ext>
            </a:extLst>
          </p:cNvPr>
          <p:cNvSpPr txBox="1">
            <a:spLocks noChangeAspect="1"/>
          </p:cNvSpPr>
          <p:nvPr/>
        </p:nvSpPr>
        <p:spPr>
          <a:xfrm>
            <a:off x="3218035" y="2543392"/>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17" name="TextBox 16">
            <a:extLst>
              <a:ext uri="{FF2B5EF4-FFF2-40B4-BE49-F238E27FC236}">
                <a16:creationId xmlns:a16="http://schemas.microsoft.com/office/drawing/2014/main" id="{0D44FD5D-26FE-9F44-A7D2-E42A556A6B15}"/>
              </a:ext>
            </a:extLst>
          </p:cNvPr>
          <p:cNvSpPr txBox="1">
            <a:spLocks noChangeAspect="1"/>
          </p:cNvSpPr>
          <p:nvPr/>
        </p:nvSpPr>
        <p:spPr>
          <a:xfrm>
            <a:off x="4022932" y="2549915"/>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18" name="TextBox 17">
            <a:extLst>
              <a:ext uri="{FF2B5EF4-FFF2-40B4-BE49-F238E27FC236}">
                <a16:creationId xmlns:a16="http://schemas.microsoft.com/office/drawing/2014/main" id="{31B3720A-2FB8-B14B-8425-EC5B86E1F2A6}"/>
              </a:ext>
            </a:extLst>
          </p:cNvPr>
          <p:cNvSpPr txBox="1">
            <a:spLocks noChangeAspect="1"/>
          </p:cNvSpPr>
          <p:nvPr/>
        </p:nvSpPr>
        <p:spPr>
          <a:xfrm>
            <a:off x="4827829" y="2549915"/>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19" name="TextBox 18">
            <a:extLst>
              <a:ext uri="{FF2B5EF4-FFF2-40B4-BE49-F238E27FC236}">
                <a16:creationId xmlns:a16="http://schemas.microsoft.com/office/drawing/2014/main" id="{0AEFEA7D-A852-E14B-8C91-CE4FA1DF07AB}"/>
              </a:ext>
            </a:extLst>
          </p:cNvPr>
          <p:cNvSpPr txBox="1">
            <a:spLocks noChangeAspect="1"/>
          </p:cNvSpPr>
          <p:nvPr/>
        </p:nvSpPr>
        <p:spPr>
          <a:xfrm>
            <a:off x="5632729" y="2549915"/>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20" name="TextBox 19">
            <a:extLst>
              <a:ext uri="{FF2B5EF4-FFF2-40B4-BE49-F238E27FC236}">
                <a16:creationId xmlns:a16="http://schemas.microsoft.com/office/drawing/2014/main" id="{349CC19C-EB6F-F743-A971-C9B9A42E11A3}"/>
              </a:ext>
            </a:extLst>
          </p:cNvPr>
          <p:cNvSpPr txBox="1">
            <a:spLocks noChangeAspect="1"/>
          </p:cNvSpPr>
          <p:nvPr/>
        </p:nvSpPr>
        <p:spPr>
          <a:xfrm>
            <a:off x="6444149" y="2549915"/>
            <a:ext cx="765772" cy="765774"/>
          </a:xfrm>
          <a:prstGeom prst="rect">
            <a:avLst/>
          </a:prstGeom>
          <a:noFill/>
          <a:ln w="28575">
            <a:solidFill>
              <a:schemeClr val="accent2"/>
            </a:solidFill>
            <a:prstDash val="dash"/>
          </a:ln>
        </p:spPr>
        <p:txBody>
          <a:bodyPr wrap="none" rtlCol="0" anchor="ctr" anchorCtr="1">
            <a:noAutofit/>
          </a:bodyPr>
          <a:lstStyle/>
          <a:p>
            <a:r>
              <a:rPr lang="fr-BE" sz="1100" b="0" i="0" u="none" strike="noStrike" cap="none" baseline="0" dirty="0">
                <a:solidFill>
                  <a:srgbClr val="AFABAB"/>
                </a:solidFill>
                <a:effectLst/>
                <a:uFillTx/>
                <a:latin typeface="Calibri"/>
              </a:rPr>
              <a:t>Isoloir</a:t>
            </a:r>
          </a:p>
        </p:txBody>
      </p:sp>
      <p:sp>
        <p:nvSpPr>
          <p:cNvPr id="21" name="Oval 20">
            <a:extLst>
              <a:ext uri="{FF2B5EF4-FFF2-40B4-BE49-F238E27FC236}">
                <a16:creationId xmlns:a16="http://schemas.microsoft.com/office/drawing/2014/main" id="{B59D3D82-D4D0-7349-980A-2F957F1C3532}"/>
              </a:ext>
            </a:extLst>
          </p:cNvPr>
          <p:cNvSpPr/>
          <p:nvPr/>
        </p:nvSpPr>
        <p:spPr>
          <a:xfrm>
            <a:off x="3683098" y="5627700"/>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a:t>
            </a:r>
          </a:p>
        </p:txBody>
      </p:sp>
      <p:sp>
        <p:nvSpPr>
          <p:cNvPr id="22" name="TextBox 21">
            <a:extLst>
              <a:ext uri="{FF2B5EF4-FFF2-40B4-BE49-F238E27FC236}">
                <a16:creationId xmlns:a16="http://schemas.microsoft.com/office/drawing/2014/main" id="{05C7A84B-FA31-4E40-BA20-876AD4701765}"/>
              </a:ext>
            </a:extLst>
          </p:cNvPr>
          <p:cNvSpPr txBox="1">
            <a:spLocks noChangeAspect="1"/>
          </p:cNvSpPr>
          <p:nvPr/>
        </p:nvSpPr>
        <p:spPr>
          <a:xfrm>
            <a:off x="2730789" y="4826337"/>
            <a:ext cx="3619501"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Table pour les membres du </a:t>
            </a:r>
          </a:p>
          <a:p>
            <a:r>
              <a:rPr lang="fr-BE" sz="1100" b="0" i="0" u="none" strike="noStrike" cap="none" baseline="0" dirty="0">
                <a:solidFill>
                  <a:srgbClr val="000000"/>
                </a:solidFill>
                <a:effectLst/>
                <a:uFillTx/>
                <a:latin typeface="Calibri"/>
              </a:rPr>
              <a:t>bureau de vote</a:t>
            </a:r>
          </a:p>
        </p:txBody>
      </p:sp>
      <p:sp>
        <p:nvSpPr>
          <p:cNvPr id="23" name="TextBox 22">
            <a:extLst>
              <a:ext uri="{FF2B5EF4-FFF2-40B4-BE49-F238E27FC236}">
                <a16:creationId xmlns:a16="http://schemas.microsoft.com/office/drawing/2014/main" id="{E5264EEA-F0C8-EA41-B266-83A081344F46}"/>
              </a:ext>
            </a:extLst>
          </p:cNvPr>
          <p:cNvSpPr txBox="1"/>
          <p:nvPr/>
        </p:nvSpPr>
        <p:spPr>
          <a:xfrm>
            <a:off x="4773696" y="5261216"/>
            <a:ext cx="437019" cy="224464"/>
          </a:xfrm>
          <a:prstGeom prst="rect">
            <a:avLst/>
          </a:prstGeom>
          <a:solidFill>
            <a:schemeClr val="bg2">
              <a:lumMod val="75000"/>
            </a:schemeClr>
          </a:solidFill>
        </p:spPr>
        <p:txBody>
          <a:bodyPr wrap="square" rtlCol="0" anchor="ctr" anchorCtr="1">
            <a:noAutofit/>
          </a:bodyPr>
          <a:lstStyle/>
          <a:p>
            <a:r>
              <a:rPr lang="fr-BE" sz="1200" b="0" i="0" u="none" strike="noStrike" cap="none" baseline="0" dirty="0">
                <a:solidFill>
                  <a:srgbClr val="000000"/>
                </a:solidFill>
                <a:effectLst/>
                <a:uFillTx/>
                <a:latin typeface="Calibri"/>
              </a:rPr>
              <a:t>PM</a:t>
            </a:r>
          </a:p>
        </p:txBody>
      </p:sp>
      <p:sp>
        <p:nvSpPr>
          <p:cNvPr id="24" name="TextBox 23">
            <a:extLst>
              <a:ext uri="{FF2B5EF4-FFF2-40B4-BE49-F238E27FC236}">
                <a16:creationId xmlns:a16="http://schemas.microsoft.com/office/drawing/2014/main" id="{52682687-F3C5-4D4C-B88A-8D46837A9339}"/>
              </a:ext>
            </a:extLst>
          </p:cNvPr>
          <p:cNvSpPr txBox="1">
            <a:spLocks noChangeAspect="1"/>
          </p:cNvSpPr>
          <p:nvPr/>
        </p:nvSpPr>
        <p:spPr>
          <a:xfrm>
            <a:off x="1689775" y="4826337"/>
            <a:ext cx="1006443" cy="516945"/>
          </a:xfrm>
          <a:prstGeom prst="rect">
            <a:avLst/>
          </a:prstGeom>
          <a:solidFill>
            <a:schemeClr val="bg2">
              <a:lumMod val="75000"/>
            </a:schemeClr>
          </a:solidFill>
        </p:spPr>
        <p:txBody>
          <a:bodyPr wrap="square" rtlCol="0" anchor="ctr" anchorCtr="1">
            <a:noAutofit/>
          </a:bodyPr>
          <a:lstStyle/>
          <a:p>
            <a:r>
              <a:rPr lang="fr-BE" sz="1200" b="0" i="0" u="none" strike="noStrike" cap="none" baseline="0" dirty="0">
                <a:solidFill>
                  <a:srgbClr val="000000"/>
                </a:solidFill>
                <a:effectLst/>
                <a:uFillTx/>
                <a:latin typeface="Calibri"/>
              </a:rPr>
              <a:t>Urne électorale</a:t>
            </a:r>
          </a:p>
        </p:txBody>
      </p:sp>
      <p:pic>
        <p:nvPicPr>
          <p:cNvPr id="25" name="Picture 24">
            <a:extLst>
              <a:ext uri="{FF2B5EF4-FFF2-40B4-BE49-F238E27FC236}">
                <a16:creationId xmlns:a16="http://schemas.microsoft.com/office/drawing/2014/main" id="{4C6118CC-B119-C143-8ECC-03C93EB2C1F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2628" y="479381"/>
            <a:ext cx="1779072" cy="1334304"/>
          </a:xfrm>
          <a:prstGeom prst="rect">
            <a:avLst/>
          </a:prstGeom>
        </p:spPr>
      </p:pic>
      <p:pic>
        <p:nvPicPr>
          <p:cNvPr id="5" name="Picture 723190138" descr="Afbeelding met tekst, Lettertype, logo, wit&#10;&#10;Automatisch gegenereerde beschrijving">
            <a:extLst>
              <a:ext uri="{FF2B5EF4-FFF2-40B4-BE49-F238E27FC236}">
                <a16:creationId xmlns:a16="http://schemas.microsoft.com/office/drawing/2014/main" id="{77F4CEEE-5F37-6EE3-800C-DB9C2F5021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pic>
        <p:nvPicPr>
          <p:cNvPr id="4" name="Afbeelding 3">
            <a:extLst>
              <a:ext uri="{FF2B5EF4-FFF2-40B4-BE49-F238E27FC236}">
                <a16:creationId xmlns:a16="http://schemas.microsoft.com/office/drawing/2014/main" id="{11FBA2F4-03ED-70DE-9A56-ED60F12D0AA3}"/>
              </a:ext>
            </a:extLst>
          </p:cNvPr>
          <p:cNvPicPr>
            <a:picLocks noChangeAspect="1"/>
          </p:cNvPicPr>
          <p:nvPr/>
        </p:nvPicPr>
        <p:blipFill>
          <a:blip r:embed="rId6"/>
          <a:stretch>
            <a:fillRect/>
          </a:stretch>
        </p:blipFill>
        <p:spPr>
          <a:xfrm>
            <a:off x="8030297" y="5043491"/>
            <a:ext cx="1778227" cy="1096924"/>
          </a:xfrm>
          <a:prstGeom prst="rect">
            <a:avLst/>
          </a:prstGeom>
        </p:spPr>
      </p:pic>
    </p:spTree>
    <p:custDataLst>
      <p:tags r:id="rId1"/>
    </p:custDataLst>
    <p:extLst>
      <p:ext uri="{BB962C8B-B14F-4D97-AF65-F5344CB8AC3E}">
        <p14:creationId xmlns:p14="http://schemas.microsoft.com/office/powerpoint/2010/main" val="1692188420"/>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Incidents/écarts pendant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Les écarts sont visibles à l'écran avec des symboles et/ou des messages du système.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Il existe un traitement approprié par symbole ou notification</a:t>
            </a:r>
          </a:p>
          <a:p>
            <a:pPr marL="457200" indent="-457200">
              <a:lnSpc>
                <a:spcPct val="100000"/>
              </a:lnSpc>
              <a:spcBef>
                <a:spcPts val="400"/>
              </a:spcBef>
              <a:buFont typeface="+mj-lt"/>
              <a:buAutoNum type="arabicPeriod"/>
            </a:pPr>
            <a:endParaRPr lang="nl-NL" sz="2200" dirty="0">
              <a:solidFill>
                <a:schemeClr val="tx1"/>
              </a:solidFill>
            </a:endParaRPr>
          </a:p>
          <a:p>
            <a:pPr marL="457200" indent="-457200">
              <a:lnSpc>
                <a:spcPct val="100000"/>
              </a:lnSpc>
              <a:spcBef>
                <a:spcPts val="400"/>
              </a:spcBef>
              <a:buFont typeface="+mj-lt"/>
              <a:buAutoNum type="arabicPeriod"/>
            </a:pPr>
            <a:endParaRPr lang="nl-NL" sz="2200" dirty="0">
              <a:solidFill>
                <a:schemeClr val="tx1"/>
              </a:solidFill>
              <a:sym typeface="Wingdings" panose="05000000000000000000" pitchFamily="2" charset="2"/>
            </a:endParaRPr>
          </a:p>
          <a:p>
            <a:pPr marL="457200" indent="-457200">
              <a:lnSpc>
                <a:spcPct val="100000"/>
              </a:lnSpc>
              <a:spcBef>
                <a:spcPts val="400"/>
              </a:spcBef>
              <a:buFont typeface="+mj-lt"/>
              <a:buAutoNum type="arabicPeriod"/>
            </a:pPr>
            <a:endParaRPr lang="nl-NL" sz="2200" dirty="0">
              <a:solidFill>
                <a:schemeClr val="tx1"/>
              </a:solidFill>
            </a:endParaRPr>
          </a:p>
          <a:p>
            <a:pPr marL="457200" indent="-457200">
              <a:lnSpc>
                <a:spcPct val="100000"/>
              </a:lnSpc>
              <a:spcBef>
                <a:spcPts val="400"/>
              </a:spcBef>
              <a:buFont typeface="+mj-lt"/>
              <a:buAutoNum type="arabicPeriod"/>
            </a:pPr>
            <a:endParaRPr lang="nl-NL" sz="2000" dirty="0">
              <a:solidFill>
                <a:schemeClr val="tx1"/>
              </a:solidFill>
            </a:endParaRPr>
          </a:p>
          <a:p>
            <a:pPr lvl="1">
              <a:lnSpc>
                <a:spcPct val="100000"/>
              </a:lnSpc>
              <a:spcBef>
                <a:spcPts val="400"/>
              </a:spcBef>
              <a:buFont typeface="Wingdings" panose="05000000000000000000" pitchFamily="2" charset="2"/>
              <a:buChar char="ü"/>
            </a:pPr>
            <a:endParaRPr lang="nl-NL" sz="20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F6A99EFE-1E0B-B422-3361-EE51502694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615180859"/>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15" name="TextBox 14">
            <a:extLst>
              <a:ext uri="{FF2B5EF4-FFF2-40B4-BE49-F238E27FC236}">
                <a16:creationId xmlns:a16="http://schemas.microsoft.com/office/drawing/2014/main" id="{D52BF159-2918-FC4F-9C6A-78E071CA82AD}"/>
              </a:ext>
            </a:extLst>
          </p:cNvPr>
          <p:cNvSpPr txBox="1"/>
          <p:nvPr/>
        </p:nvSpPr>
        <p:spPr>
          <a:xfrm>
            <a:off x="2913269" y="3789252"/>
            <a:ext cx="2934381"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Travailler avec 1 clé USB</a:t>
            </a:r>
          </a:p>
        </p:txBody>
      </p:sp>
      <p:pic>
        <p:nvPicPr>
          <p:cNvPr id="19" name="Picture 18">
            <a:extLst>
              <a:ext uri="{FF2B5EF4-FFF2-40B4-BE49-F238E27FC236}">
                <a16:creationId xmlns:a16="http://schemas.microsoft.com/office/drawing/2014/main" id="{47025908-5DBD-084D-87AD-78EAD2A3C20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1257" y="5184031"/>
            <a:ext cx="529200" cy="529200"/>
          </a:xfrm>
          <a:prstGeom prst="rect">
            <a:avLst/>
          </a:prstGeom>
        </p:spPr>
      </p:pic>
      <p:pic>
        <p:nvPicPr>
          <p:cNvPr id="20" name="Picture 19">
            <a:extLst>
              <a:ext uri="{FF2B5EF4-FFF2-40B4-BE49-F238E27FC236}">
                <a16:creationId xmlns:a16="http://schemas.microsoft.com/office/drawing/2014/main" id="{D2347BBB-D964-FA42-B46B-AFC5FB104B85}"/>
              </a:ext>
            </a:extLst>
          </p:cNvPr>
          <p:cNvPicPr/>
          <p:nvPr/>
        </p:nvPicPr>
        <p:blipFill>
          <a:blip r:embed="rId7">
            <a:extLst>
              <a:ext uri="{28A0092B-C50C-407E-A947-70E740481C1C}">
                <a14:useLocalDpi xmlns:a14="http://schemas.microsoft.com/office/drawing/2010/main"/>
              </a:ext>
            </a:extLst>
          </a:blip>
          <a:stretch>
            <a:fillRect/>
          </a:stretch>
        </p:blipFill>
        <p:spPr>
          <a:xfrm>
            <a:off x="727379" y="4449284"/>
            <a:ext cx="529200" cy="529200"/>
          </a:xfrm>
          <a:prstGeom prst="rect">
            <a:avLst/>
          </a:prstGeom>
        </p:spPr>
      </p:pic>
      <p:sp>
        <p:nvSpPr>
          <p:cNvPr id="21" name="TextBox 20">
            <a:extLst>
              <a:ext uri="{FF2B5EF4-FFF2-40B4-BE49-F238E27FC236}">
                <a16:creationId xmlns:a16="http://schemas.microsoft.com/office/drawing/2014/main" id="{EEDBBC00-77E0-6F4D-A92A-E3FEDD651858}"/>
              </a:ext>
            </a:extLst>
          </p:cNvPr>
          <p:cNvSpPr txBox="1"/>
          <p:nvPr/>
        </p:nvSpPr>
        <p:spPr>
          <a:xfrm>
            <a:off x="2903590" y="5127834"/>
            <a:ext cx="4798183"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Le couvercle électronique ne répond pas</a:t>
            </a:r>
          </a:p>
        </p:txBody>
      </p:sp>
      <p:sp>
        <p:nvSpPr>
          <p:cNvPr id="22" name="TextBox 21">
            <a:extLst>
              <a:ext uri="{FF2B5EF4-FFF2-40B4-BE49-F238E27FC236}">
                <a16:creationId xmlns:a16="http://schemas.microsoft.com/office/drawing/2014/main" id="{B62F2D37-206F-A64F-B2C7-A9EED94033C7}"/>
              </a:ext>
            </a:extLst>
          </p:cNvPr>
          <p:cNvSpPr txBox="1"/>
          <p:nvPr/>
        </p:nvSpPr>
        <p:spPr>
          <a:xfrm>
            <a:off x="2903590" y="4473925"/>
            <a:ext cx="4435747"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Couvercle électronique non connecté</a:t>
            </a:r>
          </a:p>
        </p:txBody>
      </p:sp>
      <p:pic>
        <p:nvPicPr>
          <p:cNvPr id="24" name="Picture 23">
            <a:extLst>
              <a:ext uri="{FF2B5EF4-FFF2-40B4-BE49-F238E27FC236}">
                <a16:creationId xmlns:a16="http://schemas.microsoft.com/office/drawing/2014/main" id="{788358F5-2D2E-6F46-8243-DA3C74AEA1D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28737" y="2439570"/>
            <a:ext cx="527050" cy="527050"/>
          </a:xfrm>
          <a:prstGeom prst="rect">
            <a:avLst/>
          </a:prstGeom>
        </p:spPr>
      </p:pic>
      <p:sp>
        <p:nvSpPr>
          <p:cNvPr id="25" name="TextBox 24">
            <a:extLst>
              <a:ext uri="{FF2B5EF4-FFF2-40B4-BE49-F238E27FC236}">
                <a16:creationId xmlns:a16="http://schemas.microsoft.com/office/drawing/2014/main" id="{09AD46F0-5588-0344-91D5-FCDC1708A6A5}"/>
              </a:ext>
            </a:extLst>
          </p:cNvPr>
          <p:cNvSpPr txBox="1"/>
          <p:nvPr/>
        </p:nvSpPr>
        <p:spPr>
          <a:xfrm>
            <a:off x="2913269" y="2463466"/>
            <a:ext cx="5019414"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Scanner de bulletins de vote non connecté</a:t>
            </a:r>
          </a:p>
        </p:txBody>
      </p:sp>
      <p:pic>
        <p:nvPicPr>
          <p:cNvPr id="26" name="Picture 1" descr="page17image1831840">
            <a:extLst>
              <a:ext uri="{FF2B5EF4-FFF2-40B4-BE49-F238E27FC236}">
                <a16:creationId xmlns:a16="http://schemas.microsoft.com/office/drawing/2014/main" id="{B3466644-B803-374D-93D1-0071BE20220F}"/>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7976591" y="2166466"/>
            <a:ext cx="1620444" cy="9132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97E56DD-884D-4C43-A55B-06910C46E57F}"/>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736600" y="1733550"/>
            <a:ext cx="529200" cy="529200"/>
          </a:xfrm>
          <a:prstGeom prst="rect">
            <a:avLst/>
          </a:prstGeom>
        </p:spPr>
      </p:pic>
      <p:sp>
        <p:nvSpPr>
          <p:cNvPr id="28" name="TextBox 27">
            <a:extLst>
              <a:ext uri="{FF2B5EF4-FFF2-40B4-BE49-F238E27FC236}">
                <a16:creationId xmlns:a16="http://schemas.microsoft.com/office/drawing/2014/main" id="{5FEB4772-0918-F341-B4FC-99C349E3BC33}"/>
              </a:ext>
            </a:extLst>
          </p:cNvPr>
          <p:cNvSpPr txBox="1"/>
          <p:nvPr/>
        </p:nvSpPr>
        <p:spPr>
          <a:xfrm>
            <a:off x="2913269" y="1726866"/>
            <a:ext cx="4297683"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Erreur lors de l'activation de la carte</a:t>
            </a:r>
          </a:p>
        </p:txBody>
      </p:sp>
      <p:pic>
        <p:nvPicPr>
          <p:cNvPr id="29" name="Picture 28">
            <a:extLst>
              <a:ext uri="{FF2B5EF4-FFF2-40B4-BE49-F238E27FC236}">
                <a16:creationId xmlns:a16="http://schemas.microsoft.com/office/drawing/2014/main" id="{10AA1626-66AC-F944-95EB-3C3A0EBB8CE5}"/>
              </a:ext>
            </a:extLst>
          </p:cNvPr>
          <p:cNvPicPr>
            <a:picLocks noChangeAspect="1"/>
          </p:cNvPicPr>
          <p:nvPr/>
        </p:nvPicPr>
        <p:blipFill>
          <a:blip r:embed="rId11"/>
          <a:stretch>
            <a:fillRect/>
          </a:stretch>
        </p:blipFill>
        <p:spPr>
          <a:xfrm>
            <a:off x="730250" y="3079750"/>
            <a:ext cx="529200" cy="529200"/>
          </a:xfrm>
          <a:prstGeom prst="rect">
            <a:avLst/>
          </a:prstGeom>
        </p:spPr>
      </p:pic>
      <p:sp>
        <p:nvSpPr>
          <p:cNvPr id="30" name="TextBox 29">
            <a:extLst>
              <a:ext uri="{FF2B5EF4-FFF2-40B4-BE49-F238E27FC236}">
                <a16:creationId xmlns:a16="http://schemas.microsoft.com/office/drawing/2014/main" id="{98BC70CE-F2BC-1847-B6F0-B6F44701D758}"/>
              </a:ext>
            </a:extLst>
          </p:cNvPr>
          <p:cNvSpPr txBox="1"/>
          <p:nvPr/>
        </p:nvSpPr>
        <p:spPr>
          <a:xfrm>
            <a:off x="2913269" y="3098466"/>
            <a:ext cx="5393594"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Le scanner de bulletins de vote ne répond pas</a:t>
            </a:r>
          </a:p>
        </p:txBody>
      </p:sp>
      <p:sp>
        <p:nvSpPr>
          <p:cNvPr id="31" name="Cross 30">
            <a:extLst>
              <a:ext uri="{FF2B5EF4-FFF2-40B4-BE49-F238E27FC236}">
                <a16:creationId xmlns:a16="http://schemas.microsoft.com/office/drawing/2014/main" id="{2C9D1547-BC76-9D45-B90F-EBDFA50763F0}"/>
              </a:ext>
            </a:extLst>
          </p:cNvPr>
          <p:cNvSpPr>
            <a:spLocks noChangeAspect="1"/>
          </p:cNvSpPr>
          <p:nvPr/>
        </p:nvSpPr>
        <p:spPr>
          <a:xfrm rot="2700000">
            <a:off x="838300" y="3226263"/>
            <a:ext cx="288000" cy="288000"/>
          </a:xfrm>
          <a:prstGeom prst="plus">
            <a:avLst>
              <a:gd name="adj" fmla="val 3911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b="1" dirty="0">
              <a:ln w="22225">
                <a:solidFill>
                  <a:schemeClr val="accent2"/>
                </a:solidFill>
                <a:prstDash val="solid"/>
              </a:ln>
              <a:solidFill>
                <a:schemeClr val="accent2">
                  <a:lumMod val="40000"/>
                  <a:lumOff val="60000"/>
                </a:schemeClr>
              </a:solidFill>
            </a:endParaRPr>
          </a:p>
        </p:txBody>
      </p:sp>
      <p:pic>
        <p:nvPicPr>
          <p:cNvPr id="41" name="Picture 40">
            <a:extLst>
              <a:ext uri="{FF2B5EF4-FFF2-40B4-BE49-F238E27FC236}">
                <a16:creationId xmlns:a16="http://schemas.microsoft.com/office/drawing/2014/main" id="{8DD346A8-045B-BE4B-B8B2-AC601061E7D0}"/>
              </a:ext>
            </a:extLst>
          </p:cNvPr>
          <p:cNvPicPr>
            <a:picLocks noChangeAspect="1"/>
          </p:cNvPicPr>
          <p:nvPr/>
        </p:nvPicPr>
        <p:blipFill>
          <a:blip r:embed="rId12"/>
          <a:stretch>
            <a:fillRect/>
          </a:stretch>
        </p:blipFill>
        <p:spPr>
          <a:xfrm>
            <a:off x="749300" y="3721100"/>
            <a:ext cx="529200" cy="5292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34E391F3-4D55-88B2-0A7D-271E46D768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2795932032"/>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15" name="TextBox 14">
            <a:extLst>
              <a:ext uri="{FF2B5EF4-FFF2-40B4-BE49-F238E27FC236}">
                <a16:creationId xmlns:a16="http://schemas.microsoft.com/office/drawing/2014/main" id="{D52BF159-2918-FC4F-9C6A-78E071CA82AD}"/>
              </a:ext>
            </a:extLst>
          </p:cNvPr>
          <p:cNvSpPr txBox="1"/>
          <p:nvPr/>
        </p:nvSpPr>
        <p:spPr>
          <a:xfrm>
            <a:off x="2913269" y="3789252"/>
            <a:ext cx="2934381"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Travailler avec 1 clé USB</a:t>
            </a:r>
          </a:p>
        </p:txBody>
      </p:sp>
      <p:pic>
        <p:nvPicPr>
          <p:cNvPr id="19" name="Picture 18">
            <a:extLst>
              <a:ext uri="{FF2B5EF4-FFF2-40B4-BE49-F238E27FC236}">
                <a16:creationId xmlns:a16="http://schemas.microsoft.com/office/drawing/2014/main" id="{47025908-5DBD-084D-87AD-78EAD2A3C20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1257" y="5184031"/>
            <a:ext cx="529200" cy="529200"/>
          </a:xfrm>
          <a:prstGeom prst="rect">
            <a:avLst/>
          </a:prstGeom>
        </p:spPr>
      </p:pic>
      <p:pic>
        <p:nvPicPr>
          <p:cNvPr id="20" name="Picture 19">
            <a:extLst>
              <a:ext uri="{FF2B5EF4-FFF2-40B4-BE49-F238E27FC236}">
                <a16:creationId xmlns:a16="http://schemas.microsoft.com/office/drawing/2014/main" id="{D2347BBB-D964-FA42-B46B-AFC5FB104B85}"/>
              </a:ext>
            </a:extLst>
          </p:cNvPr>
          <p:cNvPicPr/>
          <p:nvPr/>
        </p:nvPicPr>
        <p:blipFill>
          <a:blip r:embed="rId7">
            <a:extLst>
              <a:ext uri="{28A0092B-C50C-407E-A947-70E740481C1C}">
                <a14:useLocalDpi xmlns:a14="http://schemas.microsoft.com/office/drawing/2010/main"/>
              </a:ext>
            </a:extLst>
          </a:blip>
          <a:stretch>
            <a:fillRect/>
          </a:stretch>
        </p:blipFill>
        <p:spPr>
          <a:xfrm>
            <a:off x="727379" y="4449284"/>
            <a:ext cx="529200" cy="529200"/>
          </a:xfrm>
          <a:prstGeom prst="rect">
            <a:avLst/>
          </a:prstGeom>
        </p:spPr>
      </p:pic>
      <p:sp>
        <p:nvSpPr>
          <p:cNvPr id="21" name="TextBox 20">
            <a:extLst>
              <a:ext uri="{FF2B5EF4-FFF2-40B4-BE49-F238E27FC236}">
                <a16:creationId xmlns:a16="http://schemas.microsoft.com/office/drawing/2014/main" id="{EEDBBC00-77E0-6F4D-A92A-E3FEDD651858}"/>
              </a:ext>
            </a:extLst>
          </p:cNvPr>
          <p:cNvSpPr txBox="1"/>
          <p:nvPr/>
        </p:nvSpPr>
        <p:spPr>
          <a:xfrm>
            <a:off x="2903590" y="5127834"/>
            <a:ext cx="4798183"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Le couvercle électronique ne répond pas</a:t>
            </a:r>
          </a:p>
        </p:txBody>
      </p:sp>
      <p:sp>
        <p:nvSpPr>
          <p:cNvPr id="22" name="TextBox 21">
            <a:extLst>
              <a:ext uri="{FF2B5EF4-FFF2-40B4-BE49-F238E27FC236}">
                <a16:creationId xmlns:a16="http://schemas.microsoft.com/office/drawing/2014/main" id="{B62F2D37-206F-A64F-B2C7-A9EED94033C7}"/>
              </a:ext>
            </a:extLst>
          </p:cNvPr>
          <p:cNvSpPr txBox="1"/>
          <p:nvPr/>
        </p:nvSpPr>
        <p:spPr>
          <a:xfrm>
            <a:off x="2903590" y="4473925"/>
            <a:ext cx="4435747"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Couvercle électronique non connecté</a:t>
            </a:r>
          </a:p>
        </p:txBody>
      </p:sp>
      <p:pic>
        <p:nvPicPr>
          <p:cNvPr id="23" name="Picture 22">
            <a:extLst>
              <a:ext uri="{FF2B5EF4-FFF2-40B4-BE49-F238E27FC236}">
                <a16:creationId xmlns:a16="http://schemas.microsoft.com/office/drawing/2014/main" id="{1DEF8733-93DC-D44B-86B0-076A96EA1A7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31243" y="2458620"/>
            <a:ext cx="529200" cy="529200"/>
          </a:xfrm>
          <a:prstGeom prst="rect">
            <a:avLst/>
          </a:prstGeom>
        </p:spPr>
      </p:pic>
      <p:sp>
        <p:nvSpPr>
          <p:cNvPr id="25" name="TextBox 24">
            <a:extLst>
              <a:ext uri="{FF2B5EF4-FFF2-40B4-BE49-F238E27FC236}">
                <a16:creationId xmlns:a16="http://schemas.microsoft.com/office/drawing/2014/main" id="{09AD46F0-5588-0344-91D5-FCDC1708A6A5}"/>
              </a:ext>
            </a:extLst>
          </p:cNvPr>
          <p:cNvSpPr txBox="1"/>
          <p:nvPr/>
        </p:nvSpPr>
        <p:spPr>
          <a:xfrm>
            <a:off x="2913269" y="2463466"/>
            <a:ext cx="5019414"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Scanner de bulletins de vote non connecté</a:t>
            </a:r>
          </a:p>
        </p:txBody>
      </p:sp>
      <p:pic>
        <p:nvPicPr>
          <p:cNvPr id="26" name="Picture 1" descr="page17image1831840">
            <a:extLst>
              <a:ext uri="{FF2B5EF4-FFF2-40B4-BE49-F238E27FC236}">
                <a16:creationId xmlns:a16="http://schemas.microsoft.com/office/drawing/2014/main" id="{B3466644-B803-374D-93D1-0071BE20220F}"/>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7610027" y="2247604"/>
            <a:ext cx="1620444" cy="9132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9A2BBE5-5851-CC42-9B85-02A8DBEA717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0250" y="1720850"/>
            <a:ext cx="529200" cy="529200"/>
          </a:xfrm>
          <a:prstGeom prst="rect">
            <a:avLst/>
          </a:prstGeom>
        </p:spPr>
      </p:pic>
      <p:sp>
        <p:nvSpPr>
          <p:cNvPr id="28" name="TextBox 27">
            <a:extLst>
              <a:ext uri="{FF2B5EF4-FFF2-40B4-BE49-F238E27FC236}">
                <a16:creationId xmlns:a16="http://schemas.microsoft.com/office/drawing/2014/main" id="{5FEB4772-0918-F341-B4FC-99C349E3BC33}"/>
              </a:ext>
            </a:extLst>
          </p:cNvPr>
          <p:cNvSpPr txBox="1"/>
          <p:nvPr/>
        </p:nvSpPr>
        <p:spPr>
          <a:xfrm>
            <a:off x="2913269" y="1726866"/>
            <a:ext cx="4297683"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Erreur lors de l'activation de la carte</a:t>
            </a:r>
          </a:p>
        </p:txBody>
      </p:sp>
      <p:pic>
        <p:nvPicPr>
          <p:cNvPr id="8" name="Picture 7">
            <a:extLst>
              <a:ext uri="{FF2B5EF4-FFF2-40B4-BE49-F238E27FC236}">
                <a16:creationId xmlns:a16="http://schemas.microsoft.com/office/drawing/2014/main" id="{1CCE09AC-A50A-DD46-B437-C0D6AF1F75A2}"/>
              </a:ext>
            </a:extLst>
          </p:cNvPr>
          <p:cNvPicPr>
            <a:picLocks noChangeAspect="1"/>
          </p:cNvPicPr>
          <p:nvPr/>
        </p:nvPicPr>
        <p:blipFill>
          <a:blip r:embed="rId11"/>
          <a:stretch>
            <a:fillRect/>
          </a:stretch>
        </p:blipFill>
        <p:spPr>
          <a:xfrm>
            <a:off x="727588" y="3060700"/>
            <a:ext cx="529200" cy="529200"/>
          </a:xfrm>
          <a:prstGeom prst="rect">
            <a:avLst/>
          </a:prstGeom>
        </p:spPr>
      </p:pic>
      <p:sp>
        <p:nvSpPr>
          <p:cNvPr id="30" name="TextBox 29">
            <a:extLst>
              <a:ext uri="{FF2B5EF4-FFF2-40B4-BE49-F238E27FC236}">
                <a16:creationId xmlns:a16="http://schemas.microsoft.com/office/drawing/2014/main" id="{98BC70CE-F2BC-1847-B6F0-B6F44701D758}"/>
              </a:ext>
            </a:extLst>
          </p:cNvPr>
          <p:cNvSpPr txBox="1"/>
          <p:nvPr/>
        </p:nvSpPr>
        <p:spPr>
          <a:xfrm>
            <a:off x="2913269" y="3098466"/>
            <a:ext cx="5393594"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Le scanner de bulletins de vote ne répond pas</a:t>
            </a:r>
          </a:p>
        </p:txBody>
      </p:sp>
      <p:sp>
        <p:nvSpPr>
          <p:cNvPr id="32" name="Cross 31">
            <a:extLst>
              <a:ext uri="{FF2B5EF4-FFF2-40B4-BE49-F238E27FC236}">
                <a16:creationId xmlns:a16="http://schemas.microsoft.com/office/drawing/2014/main" id="{8AF54A14-54BF-6745-BC4A-F752F200C93D}"/>
              </a:ext>
            </a:extLst>
          </p:cNvPr>
          <p:cNvSpPr>
            <a:spLocks noChangeAspect="1"/>
          </p:cNvSpPr>
          <p:nvPr/>
        </p:nvSpPr>
        <p:spPr>
          <a:xfrm rot="2700000">
            <a:off x="838300" y="3175463"/>
            <a:ext cx="288000" cy="288000"/>
          </a:xfrm>
          <a:prstGeom prst="plus">
            <a:avLst>
              <a:gd name="adj" fmla="val 3911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b="1" dirty="0">
              <a:ln w="22225">
                <a:solidFill>
                  <a:schemeClr val="accent2"/>
                </a:solidFill>
                <a:prstDash val="solid"/>
              </a:ln>
              <a:solidFill>
                <a:schemeClr val="accent2">
                  <a:lumMod val="40000"/>
                  <a:lumOff val="60000"/>
                </a:schemeClr>
              </a:solidFill>
            </a:endParaRPr>
          </a:p>
        </p:txBody>
      </p:sp>
      <p:pic>
        <p:nvPicPr>
          <p:cNvPr id="33" name="Picture 32">
            <a:extLst>
              <a:ext uri="{FF2B5EF4-FFF2-40B4-BE49-F238E27FC236}">
                <a16:creationId xmlns:a16="http://schemas.microsoft.com/office/drawing/2014/main" id="{5A929E29-0E14-FF4D-9887-A5BD94BF8561}"/>
              </a:ext>
            </a:extLst>
          </p:cNvPr>
          <p:cNvPicPr>
            <a:picLocks noChangeAspect="1"/>
          </p:cNvPicPr>
          <p:nvPr/>
        </p:nvPicPr>
        <p:blipFill>
          <a:blip r:embed="rId12"/>
          <a:stretch>
            <a:fillRect/>
          </a:stretch>
        </p:blipFill>
        <p:spPr>
          <a:xfrm>
            <a:off x="723900" y="3759200"/>
            <a:ext cx="529200" cy="5292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1087A84D-22D9-3A34-7B32-279318D745F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403340570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de l’ordinateur de vote</a:t>
            </a:r>
          </a:p>
        </p:txBody>
      </p:sp>
      <p:sp>
        <p:nvSpPr>
          <p:cNvPr id="3" name="TextBox 2">
            <a:extLst>
              <a:ext uri="{FF2B5EF4-FFF2-40B4-BE49-F238E27FC236}">
                <a16:creationId xmlns:a16="http://schemas.microsoft.com/office/drawing/2014/main" id="{66E18FBD-C6DF-B044-932A-EB519B231746}"/>
              </a:ext>
            </a:extLst>
          </p:cNvPr>
          <p:cNvSpPr txBox="1"/>
          <p:nvPr/>
        </p:nvSpPr>
        <p:spPr>
          <a:xfrm>
            <a:off x="596900" y="2247900"/>
            <a:ext cx="8949741" cy="3783300"/>
          </a:xfrm>
          <a:prstGeom prst="rect">
            <a:avLst/>
          </a:prstGeom>
          <a:noFill/>
        </p:spPr>
        <p:txBody>
          <a:bodyPr wrap="square" rtlCol="0">
            <a:spAutoFit/>
          </a:bodyPr>
          <a:lstStyle/>
          <a:p>
            <a:r>
              <a:rPr lang="fr-BE" sz="2200" b="0" i="0" u="sng" strike="noStrike" cap="none" baseline="0" dirty="0">
                <a:solidFill>
                  <a:srgbClr val="000000"/>
                </a:solidFill>
                <a:effectLst/>
                <a:uFill>
                  <a:solidFill>
                    <a:srgbClr val="000000"/>
                  </a:solidFill>
                </a:uFill>
                <a:latin typeface="Calibri"/>
              </a:rPr>
              <a:t>Incident :</a:t>
            </a:r>
          </a:p>
          <a:p>
            <a:r>
              <a:rPr lang="fr-BE" sz="2200" b="0" i="0" u="none" strike="noStrike" cap="none" baseline="0" dirty="0">
                <a:solidFill>
                  <a:srgbClr val="000000"/>
                </a:solidFill>
                <a:effectLst/>
                <a:uFillTx/>
                <a:latin typeface="Calibri"/>
              </a:rPr>
              <a:t>Un électeur indique qu'il n'est pas satisfait de la liste et des choix de candidats imprimés</a:t>
            </a:r>
          </a:p>
          <a:p>
            <a:endParaRPr lang="nl-NL" sz="2200" dirty="0"/>
          </a:p>
          <a:p>
            <a:endParaRPr lang="nl-NL" sz="2200" dirty="0"/>
          </a:p>
          <a:p>
            <a:r>
              <a:rPr lang="fr-BE" sz="2200" b="0" i="0" u="sng" strike="noStrike" cap="none" baseline="0" dirty="0">
                <a:solidFill>
                  <a:srgbClr val="000000"/>
                </a:solidFill>
                <a:effectLst/>
                <a:uFill>
                  <a:solidFill>
                    <a:srgbClr val="000000"/>
                  </a:solidFill>
                </a:uFill>
                <a:latin typeface="Calibri"/>
              </a:rPr>
              <a:t>Traitement :</a:t>
            </a:r>
          </a:p>
          <a:p>
            <a:r>
              <a:rPr lang="fr-BE" sz="2200" b="0" i="0" u="none" strike="noStrike" cap="none" baseline="0" dirty="0">
                <a:solidFill>
                  <a:srgbClr val="000000"/>
                </a:solidFill>
                <a:effectLst/>
                <a:uFillTx/>
                <a:latin typeface="Calibri"/>
              </a:rPr>
              <a:t>Demandez à l'électeur de plier son bulletin de vote de manière à le rendre illisible</a:t>
            </a:r>
          </a:p>
          <a:p>
            <a:r>
              <a:rPr lang="fr-BE" sz="2200" b="0" i="0" u="none" strike="noStrike" cap="none" baseline="0" dirty="0">
                <a:solidFill>
                  <a:srgbClr val="000000"/>
                </a:solidFill>
                <a:effectLst/>
                <a:uFillTx/>
                <a:latin typeface="Calibri"/>
              </a:rPr>
              <a:t>Prenez-le et cachetez-le invalide</a:t>
            </a:r>
          </a:p>
          <a:p>
            <a:r>
              <a:rPr lang="fr-BE" sz="2200" b="0" i="0" u="none" strike="noStrike" cap="none" baseline="0" dirty="0">
                <a:solidFill>
                  <a:srgbClr val="000000"/>
                </a:solidFill>
                <a:effectLst/>
                <a:uFillTx/>
                <a:latin typeface="Calibri"/>
              </a:rPr>
              <a:t>Prenez la carte et activez-la à nouveau</a:t>
            </a:r>
          </a:p>
          <a:p>
            <a:r>
              <a:rPr lang="fr-BE" sz="2200" b="0" i="0" u="none" strike="noStrike" cap="none" baseline="0" dirty="0">
                <a:solidFill>
                  <a:srgbClr val="000000"/>
                </a:solidFill>
                <a:effectLst/>
                <a:uFillTx/>
                <a:latin typeface="Calibri"/>
              </a:rPr>
              <a:t>L'électeur peut essayer encore une fois </a:t>
            </a:r>
          </a:p>
        </p:txBody>
      </p:sp>
      <p:pic>
        <p:nvPicPr>
          <p:cNvPr id="4" name="Picture 723190138" descr="Afbeelding met tekst, Lettertype, logo, wit&#10;&#10;Automatisch gegenereerde beschrijving">
            <a:extLst>
              <a:ext uri="{FF2B5EF4-FFF2-40B4-BE49-F238E27FC236}">
                <a16:creationId xmlns:a16="http://schemas.microsoft.com/office/drawing/2014/main" id="{1C8C9AE6-5510-20FA-4A24-F9478255F7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41533946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de l’ordinateur de vote</a:t>
            </a:r>
          </a:p>
        </p:txBody>
      </p:sp>
      <p:pic>
        <p:nvPicPr>
          <p:cNvPr id="4" name="Picture 3" descr="A screenshot of a cell phone&#10;&#10;Description automatically generated">
            <a:extLst>
              <a:ext uri="{FF2B5EF4-FFF2-40B4-BE49-F238E27FC236}">
                <a16:creationId xmlns:a16="http://schemas.microsoft.com/office/drawing/2014/main" id="{BCF6BCB3-5D02-624E-9F73-B1DDAE2108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14850" y="1302826"/>
            <a:ext cx="3600000" cy="450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C1E5500F-B478-7B62-FD88-A3F9889598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251215751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de l’ordinateur de vote</a:t>
            </a:r>
          </a:p>
        </p:txBody>
      </p:sp>
      <p:pic>
        <p:nvPicPr>
          <p:cNvPr id="5" name="Picture 4">
            <a:extLst>
              <a:ext uri="{FF2B5EF4-FFF2-40B4-BE49-F238E27FC236}">
                <a16:creationId xmlns:a16="http://schemas.microsoft.com/office/drawing/2014/main" id="{07C209FC-CCA9-B143-90FC-68DA5AC747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14850" y="1179000"/>
            <a:ext cx="3600000" cy="450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F26DE99F-4ED3-6283-DFFC-2068C2B27A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577914459"/>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de l’ordinateur de vote</a:t>
            </a:r>
          </a:p>
        </p:txBody>
      </p:sp>
      <p:pic>
        <p:nvPicPr>
          <p:cNvPr id="5" name="Picture 4" descr="A screenshot of a cell phone&#10;&#10;Description automatically generated">
            <a:extLst>
              <a:ext uri="{FF2B5EF4-FFF2-40B4-BE49-F238E27FC236}">
                <a16:creationId xmlns:a16="http://schemas.microsoft.com/office/drawing/2014/main" id="{F033D7A8-EB2C-A546-B8C8-292C90F158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14849" y="1314450"/>
            <a:ext cx="3953579" cy="4941974"/>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2CD1F394-2D41-F3CF-715E-20CC677AAE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44087220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de l’ordinateur de vote</a:t>
            </a:r>
          </a:p>
        </p:txBody>
      </p:sp>
      <p:sp>
        <p:nvSpPr>
          <p:cNvPr id="4" name="TextBox 3">
            <a:extLst>
              <a:ext uri="{FF2B5EF4-FFF2-40B4-BE49-F238E27FC236}">
                <a16:creationId xmlns:a16="http://schemas.microsoft.com/office/drawing/2014/main" id="{1CA6A0BE-AE32-7344-B8EE-E05743ECABA5}"/>
              </a:ext>
            </a:extLst>
          </p:cNvPr>
          <p:cNvSpPr txBox="1"/>
          <p:nvPr/>
        </p:nvSpPr>
        <p:spPr>
          <a:xfrm>
            <a:off x="1609572" y="3200400"/>
            <a:ext cx="6661455" cy="457657"/>
          </a:xfrm>
          <a:prstGeom prst="rect">
            <a:avLst/>
          </a:prstGeom>
          <a:noFill/>
        </p:spPr>
        <p:txBody>
          <a:bodyPr wrap="square" rtlCol="0">
            <a:spAutoFit/>
          </a:bodyPr>
          <a:lstStyle/>
          <a:p>
            <a:pPr algn="ctr"/>
            <a:r>
              <a:rPr lang="fr-BE" sz="2400" b="0" i="0" u="none" strike="noStrike" cap="none" baseline="0" dirty="0">
                <a:solidFill>
                  <a:srgbClr val="000000"/>
                </a:solidFill>
                <a:effectLst/>
                <a:uFillTx/>
                <a:latin typeface="Calibri"/>
              </a:rPr>
              <a:t>REDÉMARRER UN ORDINATEUR DE VOTE</a:t>
            </a:r>
          </a:p>
        </p:txBody>
      </p:sp>
      <p:pic>
        <p:nvPicPr>
          <p:cNvPr id="3" name="Picture 723190138" descr="Afbeelding met tekst, Lettertype, logo, wit&#10;&#10;Automatisch gegenereerde beschrijving">
            <a:extLst>
              <a:ext uri="{FF2B5EF4-FFF2-40B4-BE49-F238E27FC236}">
                <a16:creationId xmlns:a16="http://schemas.microsoft.com/office/drawing/2014/main" id="{B12296BF-FB17-06C4-6158-D9D280EDE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52004998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de l’ordinateur de vote</a:t>
            </a:r>
          </a:p>
        </p:txBody>
      </p:sp>
      <p:pic>
        <p:nvPicPr>
          <p:cNvPr id="5" name="Picture 4">
            <a:extLst>
              <a:ext uri="{FF2B5EF4-FFF2-40B4-BE49-F238E27FC236}">
                <a16:creationId xmlns:a16="http://schemas.microsoft.com/office/drawing/2014/main" id="{35B6A9D9-9009-5849-A425-86A92F784C5E}"/>
              </a:ext>
            </a:extLst>
          </p:cNvPr>
          <p:cNvPicPr>
            <a:picLocks noChangeAspect="1"/>
          </p:cNvPicPr>
          <p:nvPr/>
        </p:nvPicPr>
        <p:blipFill>
          <a:blip r:embed="rId4"/>
          <a:stretch>
            <a:fillRect/>
          </a:stretch>
        </p:blipFill>
        <p:spPr>
          <a:xfrm flipH="1">
            <a:off x="8693672" y="2967189"/>
            <a:ext cx="0" cy="0"/>
          </a:xfrm>
          <a:prstGeom prst="rect">
            <a:avLst/>
          </a:prstGeom>
        </p:spPr>
      </p:pic>
      <p:pic>
        <p:nvPicPr>
          <p:cNvPr id="6" name="Picture 5">
            <a:extLst>
              <a:ext uri="{FF2B5EF4-FFF2-40B4-BE49-F238E27FC236}">
                <a16:creationId xmlns:a16="http://schemas.microsoft.com/office/drawing/2014/main" id="{97417CF2-03BE-D943-865C-C42D8D84636E}"/>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1778DA99-7C60-DE45-F01A-759FBEA7E1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pic>
        <p:nvPicPr>
          <p:cNvPr id="4" name="Afbeelding 3" descr="Afbeelding met tekst, schermopname, software, Computerpictogram&#10;&#10;Automatisch gegenereerde beschrijving">
            <a:extLst>
              <a:ext uri="{FF2B5EF4-FFF2-40B4-BE49-F238E27FC236}">
                <a16:creationId xmlns:a16="http://schemas.microsoft.com/office/drawing/2014/main" id="{80A12CFD-CD1F-FB5E-BA10-FB3F7EE4DE5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9639" y="1523544"/>
            <a:ext cx="7418844" cy="4307026"/>
          </a:xfrm>
          <a:prstGeom prst="rect">
            <a:avLst/>
          </a:prstGeom>
          <a:noFill/>
          <a:ln>
            <a:noFill/>
          </a:ln>
        </p:spPr>
      </p:pic>
      <p:cxnSp>
        <p:nvCxnSpPr>
          <p:cNvPr id="13" name="Straight Arrow Connector 12">
            <a:extLst>
              <a:ext uri="{FF2B5EF4-FFF2-40B4-BE49-F238E27FC236}">
                <a16:creationId xmlns:a16="http://schemas.microsoft.com/office/drawing/2014/main" id="{F563A857-2205-744D-9EE8-9BEB3577D620}"/>
              </a:ext>
            </a:extLst>
          </p:cNvPr>
          <p:cNvCxnSpPr>
            <a:cxnSpLocks/>
          </p:cNvCxnSpPr>
          <p:nvPr/>
        </p:nvCxnSpPr>
        <p:spPr>
          <a:xfrm flipH="1" flipV="1">
            <a:off x="1825561" y="5669010"/>
            <a:ext cx="1407027" cy="76332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1447075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Incidents/écarts pendant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startAt="3"/>
            </a:pPr>
            <a:r>
              <a:rPr lang="fr-BE" sz="2200" b="0" i="0" u="none" strike="noStrike" cap="none" baseline="0" dirty="0">
                <a:solidFill>
                  <a:srgbClr val="000000"/>
                </a:solidFill>
                <a:effectLst/>
                <a:uFillTx/>
                <a:latin typeface="Calibri"/>
              </a:rPr>
              <a:t>Si aucun traitement approprié n'est clair/efficace, vérifiez si (toutes les parties) du système sont complètes et si tous les câbles sont correctement connectés </a:t>
            </a:r>
            <a:r>
              <a:rPr sz="2200" dirty="0">
                <a:solidFill>
                  <a:srgbClr val="000000"/>
                </a:solidFill>
                <a:sym typeface="Wingdings"/>
              </a:rPr>
              <a:t></a:t>
            </a:r>
            <a:r>
              <a:rPr lang="fr-BE" sz="2200" b="0" i="0" u="none" strike="noStrike" cap="none" baseline="0" dirty="0">
                <a:solidFill>
                  <a:srgbClr val="000000"/>
                </a:solidFill>
                <a:effectLst/>
                <a:uFillTx/>
                <a:latin typeface="Calibri"/>
              </a:rPr>
              <a:t> déconnecter tous les composants, les reconnecter tout et redémarrer</a:t>
            </a:r>
          </a:p>
          <a:p>
            <a:pPr marL="457200" indent="-457200">
              <a:lnSpc>
                <a:spcPct val="100000"/>
              </a:lnSpc>
              <a:spcBef>
                <a:spcPts val="400"/>
              </a:spcBef>
              <a:buFont typeface="+mj-lt"/>
              <a:buAutoNum type="arabicPeriod" startAt="3"/>
            </a:pPr>
            <a:r>
              <a:rPr lang="fr-BE" sz="2200" b="0" i="0" u="none" strike="noStrike" cap="none" baseline="0" dirty="0">
                <a:solidFill>
                  <a:srgbClr val="000000"/>
                </a:solidFill>
                <a:effectLst/>
                <a:uFillTx/>
                <a:latin typeface="Calibri"/>
              </a:rPr>
              <a:t>Signalez tous les incidents de vote électronique au coordinateur communal</a:t>
            </a:r>
          </a:p>
          <a:p>
            <a:pPr marL="457200" indent="-457200">
              <a:lnSpc>
                <a:spcPct val="100000"/>
              </a:lnSpc>
              <a:spcBef>
                <a:spcPts val="400"/>
              </a:spcBef>
              <a:buFont typeface="+mj-lt"/>
              <a:buAutoNum type="arabicPeriod" startAt="3"/>
            </a:pPr>
            <a:r>
              <a:rPr lang="fr-BE" sz="2200" b="0" i="0" u="none" strike="noStrike" cap="none" baseline="0" dirty="0">
                <a:solidFill>
                  <a:srgbClr val="000000"/>
                </a:solidFill>
                <a:effectLst/>
                <a:uFillTx/>
                <a:latin typeface="Calibri"/>
              </a:rPr>
              <a:t>Rapportez tous les incidents qui ne peuvent pas être résolus par eux-mêmes au helpdesk Smartmatic/Diebold Nixdorf</a:t>
            </a:r>
          </a:p>
          <a:p>
            <a:pPr marL="457200" indent="-457200">
              <a:lnSpc>
                <a:spcPct val="100000"/>
              </a:lnSpc>
              <a:spcBef>
                <a:spcPts val="400"/>
              </a:spcBef>
              <a:buFont typeface="+mj-lt"/>
              <a:buAutoNum type="arabicPeriod" startAt="3"/>
            </a:pPr>
            <a:r>
              <a:rPr lang="fr-BE" sz="2200" b="0" i="0" u="none" strike="noStrike" cap="none" baseline="0" dirty="0">
                <a:solidFill>
                  <a:srgbClr val="000000"/>
                </a:solidFill>
                <a:effectLst/>
                <a:uFillTx/>
                <a:latin typeface="Calibri"/>
              </a:rPr>
              <a:t>Si le problème ne peut être résolu par téléphone, un rendez-vous sera pris pour un remplacement de composant </a:t>
            </a:r>
          </a:p>
          <a:p>
            <a:pPr marL="457200" indent="-457200">
              <a:lnSpc>
                <a:spcPct val="100000"/>
              </a:lnSpc>
              <a:spcBef>
                <a:spcPts val="400"/>
              </a:spcBef>
              <a:buFont typeface="+mj-lt"/>
              <a:buAutoNum type="arabicPeriod" startAt="3"/>
            </a:pPr>
            <a:endParaRPr lang="nl-NL" sz="2200" dirty="0">
              <a:solidFill>
                <a:schemeClr val="tx1"/>
              </a:solidFill>
              <a:sym typeface="Wingdings" panose="05000000000000000000" pitchFamily="2" charset="2"/>
            </a:endParaRPr>
          </a:p>
          <a:p>
            <a:pPr marL="457200" indent="-457200">
              <a:lnSpc>
                <a:spcPct val="100000"/>
              </a:lnSpc>
              <a:spcBef>
                <a:spcPts val="400"/>
              </a:spcBef>
              <a:buFont typeface="+mj-lt"/>
              <a:buAutoNum type="arabicPeriod" startAt="3"/>
            </a:pPr>
            <a:endParaRPr lang="nl-NL" sz="2200" dirty="0">
              <a:solidFill>
                <a:schemeClr val="tx1"/>
              </a:solidFill>
            </a:endParaRPr>
          </a:p>
          <a:p>
            <a:pPr marL="457200" indent="-457200">
              <a:lnSpc>
                <a:spcPct val="100000"/>
              </a:lnSpc>
              <a:spcBef>
                <a:spcPts val="400"/>
              </a:spcBef>
              <a:buFont typeface="+mj-lt"/>
              <a:buAutoNum type="arabicPeriod" startAt="3"/>
            </a:pPr>
            <a:endParaRPr lang="nl-NL" sz="2000" dirty="0">
              <a:solidFill>
                <a:schemeClr val="tx1"/>
              </a:solidFill>
            </a:endParaRPr>
          </a:p>
          <a:p>
            <a:pPr lvl="1">
              <a:lnSpc>
                <a:spcPct val="100000"/>
              </a:lnSpc>
              <a:spcBef>
                <a:spcPts val="400"/>
              </a:spcBef>
              <a:buFont typeface="Wingdings" panose="05000000000000000000" pitchFamily="2" charset="2"/>
              <a:buChar char="ü"/>
            </a:pPr>
            <a:endParaRPr lang="nl-NL" sz="20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2137FA50-17F5-2B23-4D92-406A24E378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90110691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bureau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Configuration recommandée génération I</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grpSp>
        <p:nvGrpSpPr>
          <p:cNvPr id="5" name="Group 4">
            <a:extLst>
              <a:ext uri="{FF2B5EF4-FFF2-40B4-BE49-F238E27FC236}">
                <a16:creationId xmlns:a16="http://schemas.microsoft.com/office/drawing/2014/main" id="{495D52BC-9695-8A4E-BD8A-7072F4AA54D1}"/>
              </a:ext>
            </a:extLst>
          </p:cNvPr>
          <p:cNvGrpSpPr/>
          <p:nvPr/>
        </p:nvGrpSpPr>
        <p:grpSpPr>
          <a:xfrm>
            <a:off x="1655204" y="2460454"/>
            <a:ext cx="6300000" cy="3653835"/>
            <a:chOff x="1655204" y="2460454"/>
            <a:chExt cx="6300000" cy="3653835"/>
          </a:xfrm>
        </p:grpSpPr>
        <p:sp>
          <p:nvSpPr>
            <p:cNvPr id="7" name="Rectangle 6">
              <a:extLst>
                <a:ext uri="{FF2B5EF4-FFF2-40B4-BE49-F238E27FC236}">
                  <a16:creationId xmlns:a16="http://schemas.microsoft.com/office/drawing/2014/main" id="{A1D43E21-909E-E542-B8A4-5C7189F0E790}"/>
                </a:ext>
              </a:extLst>
            </p:cNvPr>
            <p:cNvSpPr>
              <a:spLocks noChangeAspect="1"/>
            </p:cNvSpPr>
            <p:nvPr/>
          </p:nvSpPr>
          <p:spPr>
            <a:xfrm>
              <a:off x="1655204" y="2460454"/>
              <a:ext cx="6300000" cy="365383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l 7">
              <a:extLst>
                <a:ext uri="{FF2B5EF4-FFF2-40B4-BE49-F238E27FC236}">
                  <a16:creationId xmlns:a16="http://schemas.microsoft.com/office/drawing/2014/main" id="{B4E29A60-9DAB-6542-8988-37B7343CC626}"/>
                </a:ext>
              </a:extLst>
            </p:cNvPr>
            <p:cNvSpPr/>
            <p:nvPr/>
          </p:nvSpPr>
          <p:spPr>
            <a:xfrm>
              <a:off x="1772602" y="3720642"/>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 (débout)</a:t>
              </a:r>
            </a:p>
          </p:txBody>
        </p:sp>
        <p:sp>
          <p:nvSpPr>
            <p:cNvPr id="10" name="Oval 9">
              <a:extLst>
                <a:ext uri="{FF2B5EF4-FFF2-40B4-BE49-F238E27FC236}">
                  <a16:creationId xmlns:a16="http://schemas.microsoft.com/office/drawing/2014/main" id="{862FFA6A-E07C-5B4F-A7E7-04EEC7057941}"/>
                </a:ext>
              </a:extLst>
            </p:cNvPr>
            <p:cNvSpPr/>
            <p:nvPr/>
          </p:nvSpPr>
          <p:spPr>
            <a:xfrm>
              <a:off x="6992056" y="3727164"/>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a:t>
              </a:r>
            </a:p>
            <a:p>
              <a:pPr algn="ctr"/>
              <a:r>
                <a:rPr lang="fr-BE" sz="900" b="0" i="0" u="none" strike="noStrike" cap="none" baseline="0" dirty="0">
                  <a:solidFill>
                    <a:srgbClr val="000000"/>
                  </a:solidFill>
                  <a:effectLst/>
                  <a:uFillTx/>
                  <a:latin typeface="Calibri"/>
                </a:rPr>
                <a:t>(à l’entrée)</a:t>
              </a:r>
            </a:p>
          </p:txBody>
        </p:sp>
        <p:sp>
          <p:nvSpPr>
            <p:cNvPr id="11" name="Oval 10">
              <a:extLst>
                <a:ext uri="{FF2B5EF4-FFF2-40B4-BE49-F238E27FC236}">
                  <a16:creationId xmlns:a16="http://schemas.microsoft.com/office/drawing/2014/main" id="{A5E45257-CC4B-944B-960C-97CB205A8436}"/>
                </a:ext>
              </a:extLst>
            </p:cNvPr>
            <p:cNvSpPr/>
            <p:nvPr/>
          </p:nvSpPr>
          <p:spPr>
            <a:xfrm>
              <a:off x="2744158" y="5625179"/>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a:t>
              </a:r>
            </a:p>
            <a:p>
              <a:pPr algn="ctr"/>
              <a:r>
                <a:rPr lang="fr-BE" sz="900" b="0" i="0" u="none" strike="noStrike" cap="none" baseline="0" dirty="0">
                  <a:solidFill>
                    <a:srgbClr val="000000"/>
                  </a:solidFill>
                  <a:effectLst/>
                  <a:uFillTx/>
                  <a:latin typeface="Calibri"/>
                </a:rPr>
                <a:t>(debout)</a:t>
              </a:r>
            </a:p>
          </p:txBody>
        </p:sp>
        <p:sp>
          <p:nvSpPr>
            <p:cNvPr id="12" name="Oval 11">
              <a:extLst>
                <a:ext uri="{FF2B5EF4-FFF2-40B4-BE49-F238E27FC236}">
                  <a16:creationId xmlns:a16="http://schemas.microsoft.com/office/drawing/2014/main" id="{FEE59A94-F4A2-BC4C-B0DF-993DB3A7A419}"/>
                </a:ext>
              </a:extLst>
            </p:cNvPr>
            <p:cNvSpPr/>
            <p:nvPr/>
          </p:nvSpPr>
          <p:spPr>
            <a:xfrm>
              <a:off x="6246625" y="5616084"/>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secrétaire</a:t>
              </a:r>
            </a:p>
          </p:txBody>
        </p:sp>
        <p:sp>
          <p:nvSpPr>
            <p:cNvPr id="13" name="Oval 12">
              <a:extLst>
                <a:ext uri="{FF2B5EF4-FFF2-40B4-BE49-F238E27FC236}">
                  <a16:creationId xmlns:a16="http://schemas.microsoft.com/office/drawing/2014/main" id="{DCD95AF4-2D84-E545-A1B1-8456222A9DBC}"/>
                </a:ext>
              </a:extLst>
            </p:cNvPr>
            <p:cNvSpPr/>
            <p:nvPr/>
          </p:nvSpPr>
          <p:spPr>
            <a:xfrm>
              <a:off x="3604588" y="5633446"/>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a:t>
              </a:r>
            </a:p>
          </p:txBody>
        </p:sp>
        <p:sp>
          <p:nvSpPr>
            <p:cNvPr id="14" name="Oval 13">
              <a:extLst>
                <a:ext uri="{FF2B5EF4-FFF2-40B4-BE49-F238E27FC236}">
                  <a16:creationId xmlns:a16="http://schemas.microsoft.com/office/drawing/2014/main" id="{9AF46344-B0FF-5B46-B552-1DACC29F8847}"/>
                </a:ext>
              </a:extLst>
            </p:cNvPr>
            <p:cNvSpPr/>
            <p:nvPr/>
          </p:nvSpPr>
          <p:spPr>
            <a:xfrm>
              <a:off x="4465018" y="5628182"/>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a:t>
              </a:r>
            </a:p>
          </p:txBody>
        </p:sp>
        <p:sp>
          <p:nvSpPr>
            <p:cNvPr id="15" name="TextBox 14">
              <a:extLst>
                <a:ext uri="{FF2B5EF4-FFF2-40B4-BE49-F238E27FC236}">
                  <a16:creationId xmlns:a16="http://schemas.microsoft.com/office/drawing/2014/main" id="{05783E83-1A86-E244-B341-8532312781E0}"/>
                </a:ext>
              </a:extLst>
            </p:cNvPr>
            <p:cNvSpPr txBox="1">
              <a:spLocks noChangeAspect="1"/>
            </p:cNvSpPr>
            <p:nvPr/>
          </p:nvSpPr>
          <p:spPr>
            <a:xfrm>
              <a:off x="2406616" y="2546002"/>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16" name="TextBox 15">
              <a:extLst>
                <a:ext uri="{FF2B5EF4-FFF2-40B4-BE49-F238E27FC236}">
                  <a16:creationId xmlns:a16="http://schemas.microsoft.com/office/drawing/2014/main" id="{030DBE5F-C6AD-B34A-B71E-D8C75C32B816}"/>
                </a:ext>
              </a:extLst>
            </p:cNvPr>
            <p:cNvSpPr txBox="1">
              <a:spLocks noChangeAspect="1"/>
            </p:cNvSpPr>
            <p:nvPr/>
          </p:nvSpPr>
          <p:spPr>
            <a:xfrm>
              <a:off x="3204180" y="2543392"/>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17" name="TextBox 16">
              <a:extLst>
                <a:ext uri="{FF2B5EF4-FFF2-40B4-BE49-F238E27FC236}">
                  <a16:creationId xmlns:a16="http://schemas.microsoft.com/office/drawing/2014/main" id="{0D44FD5D-26FE-9F44-A7D2-E42A556A6B15}"/>
                </a:ext>
              </a:extLst>
            </p:cNvPr>
            <p:cNvSpPr txBox="1">
              <a:spLocks noChangeAspect="1"/>
            </p:cNvSpPr>
            <p:nvPr/>
          </p:nvSpPr>
          <p:spPr>
            <a:xfrm>
              <a:off x="4009077" y="2549915"/>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18" name="TextBox 17">
              <a:extLst>
                <a:ext uri="{FF2B5EF4-FFF2-40B4-BE49-F238E27FC236}">
                  <a16:creationId xmlns:a16="http://schemas.microsoft.com/office/drawing/2014/main" id="{31B3720A-2FB8-B14B-8425-EC5B86E1F2A6}"/>
                </a:ext>
              </a:extLst>
            </p:cNvPr>
            <p:cNvSpPr txBox="1">
              <a:spLocks noChangeAspect="1"/>
            </p:cNvSpPr>
            <p:nvPr/>
          </p:nvSpPr>
          <p:spPr>
            <a:xfrm>
              <a:off x="4813974" y="2549915"/>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19" name="TextBox 18">
              <a:extLst>
                <a:ext uri="{FF2B5EF4-FFF2-40B4-BE49-F238E27FC236}">
                  <a16:creationId xmlns:a16="http://schemas.microsoft.com/office/drawing/2014/main" id="{0AEFEA7D-A852-E14B-8C91-CE4FA1DF07AB}"/>
                </a:ext>
              </a:extLst>
            </p:cNvPr>
            <p:cNvSpPr txBox="1">
              <a:spLocks noChangeAspect="1"/>
            </p:cNvSpPr>
            <p:nvPr/>
          </p:nvSpPr>
          <p:spPr>
            <a:xfrm>
              <a:off x="5618874" y="2549915"/>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20" name="TextBox 19">
              <a:extLst>
                <a:ext uri="{FF2B5EF4-FFF2-40B4-BE49-F238E27FC236}">
                  <a16:creationId xmlns:a16="http://schemas.microsoft.com/office/drawing/2014/main" id="{349CC19C-EB6F-F743-A971-C9B9A42E11A3}"/>
                </a:ext>
              </a:extLst>
            </p:cNvPr>
            <p:cNvSpPr txBox="1">
              <a:spLocks noChangeAspect="1"/>
            </p:cNvSpPr>
            <p:nvPr/>
          </p:nvSpPr>
          <p:spPr>
            <a:xfrm>
              <a:off x="6430294" y="2549915"/>
              <a:ext cx="765772" cy="765774"/>
            </a:xfrm>
            <a:prstGeom prst="rect">
              <a:avLst/>
            </a:prstGeom>
            <a:noFill/>
            <a:ln w="28575">
              <a:solidFill>
                <a:schemeClr val="accent2"/>
              </a:solidFill>
              <a:prstDash val="dash"/>
            </a:ln>
          </p:spPr>
          <p:txBody>
            <a:bodyPr wrap="none" rtlCol="0" anchor="ctr" anchorCtr="1">
              <a:noAutofit/>
            </a:bodyPr>
            <a:lstStyle/>
            <a:p>
              <a:r>
                <a:rPr lang="fr-BE" sz="1100" b="0" i="0" u="none" strike="noStrike" cap="none" baseline="0" dirty="0">
                  <a:solidFill>
                    <a:srgbClr val="AFABAB"/>
                  </a:solidFill>
                  <a:effectLst/>
                  <a:uFillTx/>
                  <a:latin typeface="Calibri"/>
                </a:rPr>
                <a:t>Isoloir</a:t>
              </a:r>
            </a:p>
          </p:txBody>
        </p:sp>
        <p:sp>
          <p:nvSpPr>
            <p:cNvPr id="21" name="Oval 20">
              <a:extLst>
                <a:ext uri="{FF2B5EF4-FFF2-40B4-BE49-F238E27FC236}">
                  <a16:creationId xmlns:a16="http://schemas.microsoft.com/office/drawing/2014/main" id="{B59D3D82-D4D0-7349-980A-2F957F1C3532}"/>
                </a:ext>
              </a:extLst>
            </p:cNvPr>
            <p:cNvSpPr/>
            <p:nvPr/>
          </p:nvSpPr>
          <p:spPr>
            <a:xfrm>
              <a:off x="5315605" y="5618076"/>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président</a:t>
              </a:r>
            </a:p>
          </p:txBody>
        </p:sp>
        <p:sp>
          <p:nvSpPr>
            <p:cNvPr id="22" name="TextBox 21">
              <a:extLst>
                <a:ext uri="{FF2B5EF4-FFF2-40B4-BE49-F238E27FC236}">
                  <a16:creationId xmlns:a16="http://schemas.microsoft.com/office/drawing/2014/main" id="{05C7A84B-FA31-4E40-BA20-876AD4701765}"/>
                </a:ext>
              </a:extLst>
            </p:cNvPr>
            <p:cNvSpPr txBox="1">
              <a:spLocks noChangeAspect="1"/>
            </p:cNvSpPr>
            <p:nvPr/>
          </p:nvSpPr>
          <p:spPr>
            <a:xfrm>
              <a:off x="3721637" y="4795430"/>
              <a:ext cx="3619501"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Table pour les membres du bureau de vote</a:t>
              </a:r>
            </a:p>
          </p:txBody>
        </p:sp>
        <p:sp>
          <p:nvSpPr>
            <p:cNvPr id="23" name="TextBox 22">
              <a:extLst>
                <a:ext uri="{FF2B5EF4-FFF2-40B4-BE49-F238E27FC236}">
                  <a16:creationId xmlns:a16="http://schemas.microsoft.com/office/drawing/2014/main" id="{E5264EEA-F0C8-EA41-B266-83A081344F46}"/>
                </a:ext>
              </a:extLst>
            </p:cNvPr>
            <p:cNvSpPr txBox="1"/>
            <p:nvPr/>
          </p:nvSpPr>
          <p:spPr>
            <a:xfrm>
              <a:off x="5458715" y="5277060"/>
              <a:ext cx="437019" cy="224464"/>
            </a:xfrm>
            <a:prstGeom prst="rect">
              <a:avLst/>
            </a:prstGeom>
            <a:solidFill>
              <a:schemeClr val="bg2">
                <a:lumMod val="75000"/>
              </a:schemeClr>
            </a:solidFill>
          </p:spPr>
          <p:txBody>
            <a:bodyPr wrap="square" rtlCol="0" anchor="ctr" anchorCtr="1">
              <a:noAutofit/>
            </a:bodyPr>
            <a:lstStyle/>
            <a:p>
              <a:r>
                <a:rPr lang="fr-BE" sz="1200" b="0" i="0" u="none" strike="noStrike" cap="none" baseline="0" dirty="0">
                  <a:solidFill>
                    <a:srgbClr val="000000"/>
                  </a:solidFill>
                  <a:effectLst/>
                  <a:uFillTx/>
                  <a:latin typeface="Calibri"/>
                </a:rPr>
                <a:t>PM</a:t>
              </a:r>
            </a:p>
          </p:txBody>
        </p:sp>
        <p:sp>
          <p:nvSpPr>
            <p:cNvPr id="24" name="TextBox 23">
              <a:extLst>
                <a:ext uri="{FF2B5EF4-FFF2-40B4-BE49-F238E27FC236}">
                  <a16:creationId xmlns:a16="http://schemas.microsoft.com/office/drawing/2014/main" id="{52682687-F3C5-4D4C-B88A-8D46837A9339}"/>
                </a:ext>
              </a:extLst>
            </p:cNvPr>
            <p:cNvSpPr txBox="1">
              <a:spLocks noChangeAspect="1"/>
            </p:cNvSpPr>
            <p:nvPr/>
          </p:nvSpPr>
          <p:spPr>
            <a:xfrm>
              <a:off x="2604349" y="4795430"/>
              <a:ext cx="1006443" cy="516945"/>
            </a:xfrm>
            <a:prstGeom prst="rect">
              <a:avLst/>
            </a:prstGeom>
            <a:solidFill>
              <a:schemeClr val="bg2">
                <a:lumMod val="75000"/>
              </a:schemeClr>
            </a:solidFill>
          </p:spPr>
          <p:txBody>
            <a:bodyPr wrap="square" rtlCol="0" anchor="ctr" anchorCtr="1">
              <a:noAutofit/>
            </a:bodyPr>
            <a:lstStyle/>
            <a:p>
              <a:r>
                <a:rPr lang="fr-BE" sz="1200" b="0" i="0" u="none" strike="noStrike" cap="none" baseline="0" dirty="0">
                  <a:solidFill>
                    <a:srgbClr val="000000"/>
                  </a:solidFill>
                  <a:effectLst/>
                  <a:uFillTx/>
                  <a:latin typeface="Calibri"/>
                </a:rPr>
                <a:t>Urne électorale</a:t>
              </a:r>
            </a:p>
          </p:txBody>
        </p:sp>
      </p:grpSp>
      <p:pic>
        <p:nvPicPr>
          <p:cNvPr id="25" name="Picture 24">
            <a:extLst>
              <a:ext uri="{FF2B5EF4-FFF2-40B4-BE49-F238E27FC236}">
                <a16:creationId xmlns:a16="http://schemas.microsoft.com/office/drawing/2014/main" id="{9FB12559-5590-B746-AD55-81F6977BD13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620490" y="1192096"/>
            <a:ext cx="1552661" cy="1164496"/>
          </a:xfrm>
          <a:prstGeom prst="rect">
            <a:avLst/>
          </a:prstGeom>
        </p:spPr>
      </p:pic>
      <p:pic>
        <p:nvPicPr>
          <p:cNvPr id="4" name="Picture 723190138" descr="Afbeelding met tekst, Lettertype, logo, wit&#10;&#10;Automatisch gegenereerde beschrijving">
            <a:extLst>
              <a:ext uri="{FF2B5EF4-FFF2-40B4-BE49-F238E27FC236}">
                <a16:creationId xmlns:a16="http://schemas.microsoft.com/office/drawing/2014/main" id="{0815B9BD-088D-C736-E8B7-529724923D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pic>
        <p:nvPicPr>
          <p:cNvPr id="6" name="Afbeelding 5">
            <a:extLst>
              <a:ext uri="{FF2B5EF4-FFF2-40B4-BE49-F238E27FC236}">
                <a16:creationId xmlns:a16="http://schemas.microsoft.com/office/drawing/2014/main" id="{06A173B4-5CE9-3E7C-2399-2671B28E4922}"/>
              </a:ext>
            </a:extLst>
          </p:cNvPr>
          <p:cNvPicPr>
            <a:picLocks noChangeAspect="1"/>
          </p:cNvPicPr>
          <p:nvPr/>
        </p:nvPicPr>
        <p:blipFill>
          <a:blip r:embed="rId6"/>
          <a:stretch>
            <a:fillRect/>
          </a:stretch>
        </p:blipFill>
        <p:spPr>
          <a:xfrm>
            <a:off x="8015235" y="5012742"/>
            <a:ext cx="1778227" cy="1096924"/>
          </a:xfrm>
          <a:prstGeom prst="rect">
            <a:avLst/>
          </a:prstGeom>
        </p:spPr>
      </p:pic>
    </p:spTree>
    <p:custDataLst>
      <p:tags r:id="rId1"/>
    </p:custDataLst>
    <p:extLst>
      <p:ext uri="{BB962C8B-B14F-4D97-AF65-F5344CB8AC3E}">
        <p14:creationId xmlns:p14="http://schemas.microsoft.com/office/powerpoint/2010/main" val="2549508025"/>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10" name="Picture 9">
            <a:extLst>
              <a:ext uri="{FF2B5EF4-FFF2-40B4-BE49-F238E27FC236}">
                <a16:creationId xmlns:a16="http://schemas.microsoft.com/office/drawing/2014/main" id="{EEB20592-E1F5-C042-A034-4DE87094C06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61455" y="1745504"/>
            <a:ext cx="5400000" cy="3374999"/>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46E74D37-BE29-984B-E46A-B64CDB8708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89983646"/>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a:extLst>
              <a:ext uri="{FF2B5EF4-FFF2-40B4-BE49-F238E27FC236}">
                <a16:creationId xmlns:a16="http://schemas.microsoft.com/office/drawing/2014/main" id="{8F1B3EE9-B491-8B44-9BBF-BE3F2025043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53000" y="1844984"/>
            <a:ext cx="5400000" cy="3159686"/>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BE4B2147-DA7E-884A-14C7-AC89DB6A17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539871230"/>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Recomptage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fr-BE" sz="2200" b="0" i="0" u="none" strike="noStrike" cap="none" baseline="0" dirty="0">
                <a:solidFill>
                  <a:srgbClr val="000000"/>
                </a:solidFill>
                <a:effectLst/>
                <a:uFillTx/>
                <a:latin typeface="Calibri"/>
              </a:rPr>
              <a:t>Ouvrez l’enveloppe/le sac avec les bulletins de vote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Sortez les bulletins de vote et préparez les piles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Scannez le code QR de chaque bulletin de vote avec le scanner portatif</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Terminez toutes les piles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Clôturez le recomptage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Imprimez/signez le rapport de chiffres clés (avec l’ordinateur de vote)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Fermez le bureau de recomptage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Traitez </a:t>
            </a:r>
            <a:r>
              <a:rPr lang="fr-BE" sz="2200" dirty="0">
                <a:solidFill>
                  <a:srgbClr val="000000"/>
                </a:solidFill>
                <a:latin typeface="Calibri"/>
              </a:rPr>
              <a:t>l</a:t>
            </a:r>
            <a:r>
              <a:rPr lang="fr-BE" sz="2200" b="0" i="0" u="none" strike="noStrike" cap="none" baseline="0" dirty="0">
                <a:solidFill>
                  <a:srgbClr val="000000"/>
                </a:solidFill>
                <a:effectLst/>
                <a:uFillTx/>
                <a:latin typeface="Calibri"/>
              </a:rPr>
              <a:t>es clés USB dans Martine</a:t>
            </a:r>
          </a:p>
          <a:p>
            <a:pPr marL="0" indent="0">
              <a:lnSpc>
                <a:spcPct val="100000"/>
              </a:lnSpc>
              <a:spcBef>
                <a:spcPts val="400"/>
              </a:spcBef>
              <a:buNone/>
            </a:pPr>
            <a:endParaRPr lang="nl-NL" sz="2200" dirty="0">
              <a:solidFill>
                <a:schemeClr val="tx1"/>
              </a:solidFill>
            </a:endParaRP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AEDE34F9-D7D2-EB36-3AA8-E9023EA91F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420388041"/>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32368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07952"/>
            <a:ext cx="8195083" cy="2654412"/>
          </a:xfrm>
          <a:prstGeom prst="rect">
            <a:avLst/>
          </a:prstGeom>
          <a:noFill/>
        </p:spPr>
        <p:txBody>
          <a:bodyPr wrap="square" rtlCol="0" anchor="ctr">
            <a:sp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Partie théorique</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pratique</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404040"/>
                </a:solidFill>
                <a:effectLst/>
                <a:uFillTx/>
                <a:latin typeface="Calibri"/>
              </a:rPr>
              <a:t>Partie finale</a:t>
            </a:r>
          </a:p>
        </p:txBody>
      </p:sp>
      <p:pic>
        <p:nvPicPr>
          <p:cNvPr id="3" name="Picture 723190138" descr="Afbeelding met tekst, Lettertype, logo, wit&#10;&#10;Automatisch gegenereerde beschrijving">
            <a:extLst>
              <a:ext uri="{FF2B5EF4-FFF2-40B4-BE49-F238E27FC236}">
                <a16:creationId xmlns:a16="http://schemas.microsoft.com/office/drawing/2014/main" id="{D1844296-6A4F-F1DD-555B-0FD98C3BF8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10166987"/>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S’exercer</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fr-BE" sz="2200" b="0" i="0" u="none" strike="noStrike" cap="none" baseline="0" dirty="0">
                <a:solidFill>
                  <a:srgbClr val="000000"/>
                </a:solidFill>
                <a:effectLst/>
                <a:uFillTx/>
                <a:latin typeface="Calibri"/>
              </a:rPr>
              <a:t>Installer l'urne électorale et le système du président</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Installer l’ordinateur de vote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Démarrage du bureau de vote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Activer les cartes et voter</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Retirer la clé USB en toute sécurité</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Créer et régler une alarme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Fermer le bureau de vote et imprimer le rapport des chiffres clés</a:t>
            </a:r>
          </a:p>
          <a:p>
            <a:pPr marL="0" indent="0">
              <a:lnSpc>
                <a:spcPct val="100000"/>
              </a:lnSpc>
              <a:spcBef>
                <a:spcPts val="400"/>
              </a:spcBef>
              <a:buNone/>
            </a:pPr>
            <a:endParaRPr lang="nl-NL" sz="2200" dirty="0">
              <a:solidFill>
                <a:schemeClr val="tx1"/>
              </a:solidFill>
            </a:endParaRP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6B13888F-5869-7776-89AE-C17EBC2126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107003921"/>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38972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07952"/>
            <a:ext cx="8195083" cy="2654412"/>
          </a:xfrm>
          <a:prstGeom prst="rect">
            <a:avLst/>
          </a:prstGeom>
          <a:noFill/>
        </p:spPr>
        <p:txBody>
          <a:bodyPr wrap="square" rtlCol="0" anchor="ctr">
            <a:sp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Partie théorique</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Partie pratique</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finale</a:t>
            </a:r>
          </a:p>
        </p:txBody>
      </p:sp>
      <p:pic>
        <p:nvPicPr>
          <p:cNvPr id="3" name="Picture 723190138" descr="Afbeelding met tekst, Lettertype, logo, wit&#10;&#10;Automatisch gegenereerde beschrijving">
            <a:extLst>
              <a:ext uri="{FF2B5EF4-FFF2-40B4-BE49-F238E27FC236}">
                <a16:creationId xmlns:a16="http://schemas.microsoft.com/office/drawing/2014/main" id="{8DF412F4-C4FA-E697-C516-97D2886DFA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721753329"/>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Objectifs de la formation</a:t>
            </a:r>
          </a:p>
        </p:txBody>
      </p:sp>
      <p:sp>
        <p:nvSpPr>
          <p:cNvPr id="3" name="Content Placeholder 2"/>
          <p:cNvSpPr>
            <a:spLocks noGrp="1"/>
          </p:cNvSpPr>
          <p:nvPr>
            <p:ph idx="1"/>
          </p:nvPr>
        </p:nvSpPr>
        <p:spPr>
          <a:xfrm>
            <a:off x="681038" y="1529863"/>
            <a:ext cx="8937747" cy="4391104"/>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Savoir à quoi sert chaque partie du système de vote</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Organiser les bureaux de vote et installer les systèmes de vote correctement</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Maîtriser le processus de démarrage et d’arrêt</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Savoir quoi faire en cas de problèmes et d'incidents</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Savoir comment aider le bureau principal en cas de recomptage</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Développer les connaissances et la confiance pour former les présidents</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lvl="1"/>
            <a:endParaRPr lang="nl-NL" sz="2200" dirty="0">
              <a:solidFill>
                <a:schemeClr val="tx1"/>
              </a:solidFill>
            </a:endParaRPr>
          </a:p>
        </p:txBody>
      </p:sp>
      <p:pic>
        <p:nvPicPr>
          <p:cNvPr id="5" name="Picture 723190138" descr="Afbeelding met tekst, Lettertype, logo, wit&#10;&#10;Automatisch gegenereerde beschrijving">
            <a:extLst>
              <a:ext uri="{FF2B5EF4-FFF2-40B4-BE49-F238E27FC236}">
                <a16:creationId xmlns:a16="http://schemas.microsoft.com/office/drawing/2014/main" id="{45967E36-6DC1-D9C3-CF07-6E06517BEC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531453618"/>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Documentation</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gn="l">
              <a:buFont typeface="Wingdings" panose="05000000000000000000" pitchFamily="2" charset="2"/>
              <a:buChar char="§"/>
            </a:pPr>
            <a:r>
              <a:rPr lang="fr-FR" sz="2400" b="0" i="0" dirty="0">
                <a:solidFill>
                  <a:srgbClr val="0D0D0D"/>
                </a:solidFill>
                <a:effectLst/>
                <a:highlight>
                  <a:srgbClr val="FFFFFF"/>
                </a:highlight>
              </a:rPr>
              <a:t>Logiciel d'entraînement manuel concis pour le président A4</a:t>
            </a:r>
          </a:p>
          <a:p>
            <a:pPr algn="l">
              <a:buFont typeface="Wingdings" panose="05000000000000000000" pitchFamily="2" charset="2"/>
              <a:buChar char="§"/>
            </a:pPr>
            <a:r>
              <a:rPr lang="fr-FR" sz="2400" b="0" i="0" dirty="0">
                <a:solidFill>
                  <a:srgbClr val="0D0D0D"/>
                </a:solidFill>
                <a:effectLst/>
                <a:highlight>
                  <a:srgbClr val="FFFFFF"/>
                </a:highlight>
              </a:rPr>
              <a:t>Manuel du président</a:t>
            </a:r>
          </a:p>
          <a:p>
            <a:pPr algn="l">
              <a:buFont typeface="Wingdings" panose="05000000000000000000" pitchFamily="2" charset="2"/>
              <a:buChar char="§"/>
            </a:pPr>
            <a:r>
              <a:rPr lang="fr-FR" sz="2400" b="0" i="0" dirty="0">
                <a:solidFill>
                  <a:srgbClr val="0D0D0D"/>
                </a:solidFill>
                <a:effectLst/>
                <a:highlight>
                  <a:srgbClr val="FFFFFF"/>
                </a:highlight>
              </a:rPr>
              <a:t>Vidéo pour le président (3 modules)</a:t>
            </a:r>
          </a:p>
          <a:p>
            <a:pPr algn="l">
              <a:buFont typeface="Wingdings" panose="05000000000000000000" pitchFamily="2" charset="2"/>
              <a:buChar char="§"/>
            </a:pPr>
            <a:r>
              <a:rPr lang="fr-FR" sz="2400" b="0" i="0" dirty="0">
                <a:solidFill>
                  <a:srgbClr val="0D0D0D"/>
                </a:solidFill>
                <a:effectLst/>
                <a:highlight>
                  <a:srgbClr val="FFFFFF"/>
                </a:highlight>
              </a:rPr>
              <a:t>Vidéo pour l'électeur</a:t>
            </a:r>
          </a:p>
          <a:p>
            <a:pPr marL="342900" indent="-342900">
              <a:buClr>
                <a:schemeClr val="tx1">
                  <a:lumMod val="65000"/>
                  <a:lumOff val="35000"/>
                </a:schemeClr>
              </a:buClr>
              <a:buFont typeface="Wingdings" panose="05000000000000000000" pitchFamily="2" charset="2"/>
              <a:buChar char="§"/>
            </a:pPr>
            <a:endParaRPr lang="fr-BE" sz="2400" b="0" i="0" u="none" strike="noStrike" cap="none" baseline="0" dirty="0">
              <a:solidFill>
                <a:srgbClr val="404040"/>
              </a:solidFill>
              <a:effectLst/>
              <a:uFillTx/>
              <a:latin typeface="Calibri"/>
            </a:endParaRPr>
          </a:p>
          <a:p>
            <a:pPr>
              <a:buClr>
                <a:schemeClr val="tx1">
                  <a:lumMod val="65000"/>
                  <a:lumOff val="35000"/>
                </a:schemeClr>
              </a:buClr>
            </a:pPr>
            <a:endParaRPr lang="nl-NL" sz="2400" dirty="0">
              <a:solidFill>
                <a:schemeClr val="tx1">
                  <a:lumMod val="75000"/>
                  <a:lumOff val="25000"/>
                </a:schemeClr>
              </a:solidFill>
              <a:ea typeface="Open Sans Light" charset="0"/>
              <a:cs typeface="Open Sans Light" charset="0"/>
            </a:endParaRPr>
          </a:p>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endParaRPr lang="nl-NL" sz="2200" dirty="0">
              <a:solidFill>
                <a:schemeClr val="tx1"/>
              </a:solidFill>
            </a:endParaRP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3631DDF1-38F1-E71F-DA3C-22438AFF40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204174181"/>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Contact</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buFont typeface="Wingdings" panose="05000000000000000000" pitchFamily="2" charset="2"/>
              <a:buChar char="§"/>
            </a:pPr>
            <a:r>
              <a:rPr lang="fr-BE" sz="2200" b="0" i="0" u="none" strike="noStrike" cap="none" baseline="0" dirty="0">
                <a:solidFill>
                  <a:srgbClr val="00AFDB"/>
                </a:solidFill>
                <a:effectLst/>
                <a:uFillTx/>
                <a:latin typeface="Calibri"/>
              </a:rPr>
              <a:t>Smartmatic</a:t>
            </a:r>
          </a:p>
          <a:p>
            <a:pPr marL="457200" lvl="1" indent="0">
              <a:buNone/>
            </a:pPr>
            <a:r>
              <a:rPr lang="fr-BE" sz="2200" b="0" i="0" u="none" strike="noStrike" cap="none" baseline="0" dirty="0">
                <a:solidFill>
                  <a:srgbClr val="595959"/>
                </a:solidFill>
                <a:effectLst/>
                <a:uFillTx/>
                <a:latin typeface="Calibri"/>
                <a:hlinkClick r:id="rId4" history="0"/>
              </a:rPr>
              <a:t>Belgium.vote@smartmatic.com</a:t>
            </a:r>
          </a:p>
          <a:p>
            <a:pPr marL="457200" lvl="1" indent="0">
              <a:buNone/>
            </a:pPr>
            <a:endParaRPr lang="en-US" sz="2200" dirty="0"/>
          </a:p>
          <a:p>
            <a:pPr marL="457200" lvl="1" indent="0">
              <a:buNone/>
            </a:pPr>
            <a:endParaRPr lang="nl-NL" sz="2200" dirty="0"/>
          </a:p>
          <a:p>
            <a:pPr marL="457200" lvl="1" indent="0">
              <a:buNone/>
            </a:pPr>
            <a:endParaRPr lang="nl-NL" sz="2200" dirty="0">
              <a:solidFill>
                <a:schemeClr val="tx1"/>
              </a:solidFill>
            </a:endParaRPr>
          </a:p>
          <a:p>
            <a:pPr marL="0" indent="0">
              <a:lnSpc>
                <a:spcPct val="100000"/>
              </a:lnSpc>
              <a:spcBef>
                <a:spcPts val="400"/>
              </a:spcBef>
              <a:buNone/>
            </a:pPr>
            <a:endParaRPr lang="nl-NL" sz="2200" dirty="0">
              <a:solidFill>
                <a:schemeClr val="tx1"/>
              </a:solidFill>
            </a:endParaRP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22FFB925-C894-40B7-EA20-B756137D48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90286944"/>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795472" y="2632117"/>
            <a:ext cx="4315054" cy="1287404"/>
          </a:xfrm>
          <a:prstGeom prst="rect">
            <a:avLst/>
          </a:prstGeom>
          <a:noFill/>
        </p:spPr>
        <p:txBody>
          <a:bodyPr wrap="square" rtlCol="0">
            <a:spAutoFit/>
          </a:bodyPr>
          <a:lstStyle/>
          <a:p>
            <a:pPr algn="ctr"/>
            <a:r>
              <a:rPr lang="fr-BE" sz="4000" b="0" i="0" u="none" strike="noStrike" cap="none" baseline="0" dirty="0">
                <a:effectLst/>
                <a:uFillTx/>
                <a:latin typeface="Calibri"/>
              </a:rPr>
              <a:t>Merci</a:t>
            </a:r>
          </a:p>
          <a:p>
            <a:pPr algn="ctr">
              <a:lnSpc>
                <a:spcPct val="150000"/>
              </a:lnSpc>
            </a:pPr>
            <a:r>
              <a:rPr lang="fr-BE" sz="2800" b="0" i="0" u="none" strike="noStrike" cap="none" baseline="0" dirty="0">
                <a:effectLst/>
                <a:uFillTx/>
                <a:latin typeface="Calibri Light"/>
              </a:rPr>
              <a:t>Questions&amp;Réponses</a:t>
            </a:r>
          </a:p>
        </p:txBody>
      </p:sp>
      <p:pic>
        <p:nvPicPr>
          <p:cNvPr id="2" name="Picture 723190138" descr="Afbeelding met tekst, Lettertype, logo, wit&#10;&#10;Automatisch gegenereerde beschrijving">
            <a:extLst>
              <a:ext uri="{FF2B5EF4-FFF2-40B4-BE49-F238E27FC236}">
                <a16:creationId xmlns:a16="http://schemas.microsoft.com/office/drawing/2014/main" id="{2E7CE180-ADD8-8BB7-2C2C-001D2C0849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9651" y="684616"/>
            <a:ext cx="5750805" cy="1075192"/>
          </a:xfrm>
          <a:prstGeom prst="rect">
            <a:avLst/>
          </a:prstGeom>
        </p:spPr>
      </p:pic>
    </p:spTree>
    <p:custDataLst>
      <p:tags r:id="rId1"/>
    </p:custDataLst>
    <p:extLst>
      <p:ext uri="{BB962C8B-B14F-4D97-AF65-F5344CB8AC3E}">
        <p14:creationId xmlns:p14="http://schemas.microsoft.com/office/powerpoint/2010/main" val="78406117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système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Dans l'isoloir</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28" name="Picture 27">
            <a:extLst>
              <a:ext uri="{FF2B5EF4-FFF2-40B4-BE49-F238E27FC236}">
                <a16:creationId xmlns:a16="http://schemas.microsoft.com/office/drawing/2014/main" id="{9E2F71F3-3553-BE48-9761-7D493373EDC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0687" y="3882887"/>
            <a:ext cx="1440000" cy="1080000"/>
          </a:xfrm>
          <a:prstGeom prst="rect">
            <a:avLst/>
          </a:prstGeom>
        </p:spPr>
      </p:pic>
      <p:pic>
        <p:nvPicPr>
          <p:cNvPr id="10" name="Picture 9">
            <a:extLst>
              <a:ext uri="{FF2B5EF4-FFF2-40B4-BE49-F238E27FC236}">
                <a16:creationId xmlns:a16="http://schemas.microsoft.com/office/drawing/2014/main" id="{ED5C4EE2-093A-6340-91C3-E14A045CA80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6779" r="21419"/>
          <a:stretch/>
        </p:blipFill>
        <p:spPr>
          <a:xfrm>
            <a:off x="4446703" y="1314450"/>
            <a:ext cx="3938610" cy="4752000"/>
          </a:xfrm>
          <a:prstGeom prst="rect">
            <a:avLst/>
          </a:prstGeom>
        </p:spPr>
      </p:pic>
      <p:pic>
        <p:nvPicPr>
          <p:cNvPr id="7" name="Picture 6">
            <a:extLst>
              <a:ext uri="{FF2B5EF4-FFF2-40B4-BE49-F238E27FC236}">
                <a16:creationId xmlns:a16="http://schemas.microsoft.com/office/drawing/2014/main" id="{F6DE06F3-E505-894D-9E88-EF48801C020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46703" y="483609"/>
            <a:ext cx="1779072" cy="1334304"/>
          </a:xfrm>
          <a:prstGeom prst="rect">
            <a:avLst/>
          </a:prstGeom>
        </p:spPr>
      </p:pic>
      <p:pic>
        <p:nvPicPr>
          <p:cNvPr id="4" name="Picture 723190138" descr="Afbeelding met tekst, Lettertype, logo, wit&#10;&#10;Automatisch gegenereerde beschrijving">
            <a:extLst>
              <a:ext uri="{FF2B5EF4-FFF2-40B4-BE49-F238E27FC236}">
                <a16:creationId xmlns:a16="http://schemas.microsoft.com/office/drawing/2014/main" id="{86352EC7-366D-CC07-2786-CA6E4CF300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54570104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bureau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Dans l'isoloir</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6" name="Picture 2" descr="page1image1814816">
            <a:extLst>
              <a:ext uri="{FF2B5EF4-FFF2-40B4-BE49-F238E27FC236}">
                <a16:creationId xmlns:a16="http://schemas.microsoft.com/office/drawing/2014/main" id="{CD0C2483-3BE5-194B-B3BA-A3010D80B379}"/>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3678175" y="2534418"/>
            <a:ext cx="2390120" cy="28544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21DEB71-155A-1B44-A044-966B5F06468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20687" y="3882887"/>
            <a:ext cx="1440000" cy="1080000"/>
          </a:xfrm>
          <a:prstGeom prst="rect">
            <a:avLst/>
          </a:prstGeom>
        </p:spPr>
      </p:pic>
      <p:pic>
        <p:nvPicPr>
          <p:cNvPr id="7" name="Picture 6">
            <a:extLst>
              <a:ext uri="{FF2B5EF4-FFF2-40B4-BE49-F238E27FC236}">
                <a16:creationId xmlns:a16="http://schemas.microsoft.com/office/drawing/2014/main" id="{86D31C7D-BC3D-7942-81EF-DC6D2533D69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805204" y="429422"/>
            <a:ext cx="1552661" cy="1164496"/>
          </a:xfrm>
          <a:prstGeom prst="rect">
            <a:avLst/>
          </a:prstGeom>
        </p:spPr>
      </p:pic>
      <p:pic>
        <p:nvPicPr>
          <p:cNvPr id="4" name="Picture 723190138" descr="Afbeelding met tekst, Lettertype, logo, wit&#10;&#10;Automatisch gegenereerde beschrijving">
            <a:extLst>
              <a:ext uri="{FF2B5EF4-FFF2-40B4-BE49-F238E27FC236}">
                <a16:creationId xmlns:a16="http://schemas.microsoft.com/office/drawing/2014/main" id="{A77258A7-CE07-4CFE-553D-068EC19EE0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58336870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bureau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Dans un isoloir</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0" name="Picture 9">
            <a:extLst>
              <a:ext uri="{FF2B5EF4-FFF2-40B4-BE49-F238E27FC236}">
                <a16:creationId xmlns:a16="http://schemas.microsoft.com/office/drawing/2014/main" id="{AEFC5F74-98E0-984F-8ACE-23CC7686E4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13000" y="2319132"/>
            <a:ext cx="2880000" cy="3840000"/>
          </a:xfrm>
          <a:prstGeom prst="rect">
            <a:avLst/>
          </a:prstGeom>
        </p:spPr>
      </p:pic>
      <p:pic>
        <p:nvPicPr>
          <p:cNvPr id="4" name="Picture 723190138" descr="Afbeelding met tekst, Lettertype, logo, wit&#10;&#10;Automatisch gegenereerde beschrijving">
            <a:extLst>
              <a:ext uri="{FF2B5EF4-FFF2-40B4-BE49-F238E27FC236}">
                <a16:creationId xmlns:a16="http://schemas.microsoft.com/office/drawing/2014/main" id="{9F8A49E3-0504-783D-5E55-ABBCE18943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36769368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système de vote</a:t>
            </a:r>
          </a:p>
        </p:txBody>
      </p:sp>
      <p:pic>
        <p:nvPicPr>
          <p:cNvPr id="8" name="Picture 7">
            <a:extLst>
              <a:ext uri="{FF2B5EF4-FFF2-40B4-BE49-F238E27FC236}">
                <a16:creationId xmlns:a16="http://schemas.microsoft.com/office/drawing/2014/main" id="{422FC37A-6DA1-C041-BA38-8887BDF2A4ED}"/>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245000" y="1788992"/>
            <a:ext cx="3689634" cy="3556075"/>
          </a:xfrm>
          <a:prstGeom prst="rect">
            <a:avLst/>
          </a:prstGeom>
        </p:spPr>
      </p:pic>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Sur la table du président</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5" name="Picture 4">
            <a:extLst>
              <a:ext uri="{FF2B5EF4-FFF2-40B4-BE49-F238E27FC236}">
                <a16:creationId xmlns:a16="http://schemas.microsoft.com/office/drawing/2014/main" id="{72CF0BF4-AB19-C545-AE65-0515804F42D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08616" y="2350033"/>
            <a:ext cx="3993379" cy="2995034"/>
          </a:xfrm>
          <a:prstGeom prst="rect">
            <a:avLst/>
          </a:prstGeom>
        </p:spPr>
      </p:pic>
      <p:pic>
        <p:nvPicPr>
          <p:cNvPr id="11" name="Picture 10">
            <a:extLst>
              <a:ext uri="{FF2B5EF4-FFF2-40B4-BE49-F238E27FC236}">
                <a16:creationId xmlns:a16="http://schemas.microsoft.com/office/drawing/2014/main" id="{0067F7E4-6005-EC46-83EE-56597115BA9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52722" y="4666946"/>
            <a:ext cx="854153" cy="13562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723190138" descr="Afbeelding met tekst, Lettertype, logo, wit&#10;&#10;Automatisch gegenereerde beschrijving">
            <a:extLst>
              <a:ext uri="{FF2B5EF4-FFF2-40B4-BE49-F238E27FC236}">
                <a16:creationId xmlns:a16="http://schemas.microsoft.com/office/drawing/2014/main" id="{1F9067E6-A9FD-135C-7B72-BA87E4D533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294547971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bureau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Sur la table du président</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8" name="Picture 7">
            <a:extLst>
              <a:ext uri="{FF2B5EF4-FFF2-40B4-BE49-F238E27FC236}">
                <a16:creationId xmlns:a16="http://schemas.microsoft.com/office/drawing/2014/main" id="{634CD732-FD6D-3F46-AAE2-5A50F78408A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51849" y="3761446"/>
            <a:ext cx="691616" cy="1044000"/>
          </a:xfrm>
          <a:prstGeom prst="rect">
            <a:avLst/>
          </a:prstGeom>
        </p:spPr>
      </p:pic>
      <p:pic>
        <p:nvPicPr>
          <p:cNvPr id="7" name="Picture 6">
            <a:extLst>
              <a:ext uri="{FF2B5EF4-FFF2-40B4-BE49-F238E27FC236}">
                <a16:creationId xmlns:a16="http://schemas.microsoft.com/office/drawing/2014/main" id="{501EC01F-4EC3-6A4B-BECB-4BCF4EF46F3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888023" y="2862453"/>
            <a:ext cx="3936000" cy="2952000"/>
          </a:xfrm>
          <a:prstGeom prst="rect">
            <a:avLst/>
          </a:prstGeom>
        </p:spPr>
      </p:pic>
      <p:pic>
        <p:nvPicPr>
          <p:cNvPr id="10" name="Picture 9">
            <a:extLst>
              <a:ext uri="{FF2B5EF4-FFF2-40B4-BE49-F238E27FC236}">
                <a16:creationId xmlns:a16="http://schemas.microsoft.com/office/drawing/2014/main" id="{F6DEDB2A-1912-4B4C-AD30-B6AF94CF434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39083" y="4777736"/>
            <a:ext cx="720000" cy="1143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E43DD53E-710A-9647-8B55-C25BD11E7AD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6943" y="4980709"/>
            <a:ext cx="2376000" cy="1336500"/>
          </a:xfrm>
          <a:prstGeom prst="rect">
            <a:avLst/>
          </a:prstGeom>
        </p:spPr>
      </p:pic>
      <p:pic>
        <p:nvPicPr>
          <p:cNvPr id="5" name="Picture 723190138" descr="Afbeelding met tekst, Lettertype, logo, wit&#10;&#10;Automatisch gegenereerde beschrijving">
            <a:extLst>
              <a:ext uri="{FF2B5EF4-FFF2-40B4-BE49-F238E27FC236}">
                <a16:creationId xmlns:a16="http://schemas.microsoft.com/office/drawing/2014/main" id="{0F0E6079-8EE8-E64D-D1F0-B783DB403D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8194358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système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À coté de la table du président</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0" name="Picture 9">
            <a:extLst>
              <a:ext uri="{FF2B5EF4-FFF2-40B4-BE49-F238E27FC236}">
                <a16:creationId xmlns:a16="http://schemas.microsoft.com/office/drawing/2014/main" id="{81421108-DDF6-CA4B-813E-5B25B8F43F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a:off x="847648" y="4074664"/>
            <a:ext cx="2552350" cy="1505944"/>
          </a:xfrm>
          <a:prstGeom prst="rect">
            <a:avLst/>
          </a:prstGeom>
        </p:spPr>
      </p:pic>
      <p:pic>
        <p:nvPicPr>
          <p:cNvPr id="11" name="Picture 3" descr="page18image1816608">
            <a:extLst>
              <a:ext uri="{FF2B5EF4-FFF2-40B4-BE49-F238E27FC236}">
                <a16:creationId xmlns:a16="http://schemas.microsoft.com/office/drawing/2014/main" id="{10E7EBCB-FB3A-8943-A483-73B98383330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1079822" y="2650121"/>
            <a:ext cx="2088000" cy="13739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D6F16DD-5A38-F84A-A3C5-2AD005C41F92}"/>
              </a:ext>
            </a:extLst>
          </p:cNvPr>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15253" y="1181908"/>
            <a:ext cx="3829685" cy="2155190"/>
          </a:xfrm>
          <a:prstGeom prst="rect">
            <a:avLst/>
          </a:prstGeom>
          <a:ln>
            <a:noFill/>
          </a:ln>
        </p:spPr>
      </p:pic>
      <p:pic>
        <p:nvPicPr>
          <p:cNvPr id="13" name="Picture 12">
            <a:extLst>
              <a:ext uri="{FF2B5EF4-FFF2-40B4-BE49-F238E27FC236}">
                <a16:creationId xmlns:a16="http://schemas.microsoft.com/office/drawing/2014/main" id="{B5558843-75FA-764D-850B-F3FD875C9A6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496963" y="3553880"/>
            <a:ext cx="1728000" cy="2026728"/>
          </a:xfrm>
          <a:prstGeom prst="rect">
            <a:avLst/>
          </a:prstGeom>
        </p:spPr>
      </p:pic>
      <p:pic>
        <p:nvPicPr>
          <p:cNvPr id="18" name="Picture 17">
            <a:extLst>
              <a:ext uri="{FF2B5EF4-FFF2-40B4-BE49-F238E27FC236}">
                <a16:creationId xmlns:a16="http://schemas.microsoft.com/office/drawing/2014/main" id="{0B17D557-B5A8-E747-A485-5CB524D0E91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3000" y="2478157"/>
            <a:ext cx="3960000" cy="3798169"/>
          </a:xfrm>
          <a:prstGeom prst="rect">
            <a:avLst/>
          </a:prstGeom>
        </p:spPr>
      </p:pic>
      <p:pic>
        <p:nvPicPr>
          <p:cNvPr id="4" name="Picture 723190138" descr="Afbeelding met tekst, Lettertype, logo, wit&#10;&#10;Automatisch gegenereerde beschrijving">
            <a:extLst>
              <a:ext uri="{FF2B5EF4-FFF2-40B4-BE49-F238E27FC236}">
                <a16:creationId xmlns:a16="http://schemas.microsoft.com/office/drawing/2014/main" id="{258C3307-17CC-63E3-E1B3-57C5286C9F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6450565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par>
                          <p:cTn id="9" fill="hold" nodeType="afterGroup">
                            <p:stCondLst>
                              <p:cond delay="1"/>
                            </p:stCondLst>
                            <p:childTnLst>
                              <p:par>
                                <p:cTn id="10" presetID="1"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afterGroup">
                            <p:stCondLst>
                              <p:cond delay="0"/>
                            </p:stCondLst>
                            <p:childTnLst>
                              <p:par>
                                <p:cTn id="14" presetID="1" presetClass="exit" presetSubtype="0" fill="hold" nodeType="clickEffect">
                                  <p:stCondLst>
                                    <p:cond delay="0"/>
                                  </p:stCondLst>
                                  <p:childTnLst>
                                    <p:set>
                                      <p:cBhvr>
                                        <p:cTn id="15" dur="1" fill="hold">
                                          <p:stCondLst>
                                            <p:cond delay="0"/>
                                          </p:stCondLst>
                                        </p:cTn>
                                        <p:tgtEl>
                                          <p:spTgt spid="12"/>
                                        </p:tgtEl>
                                        <p:attrNameLst>
                                          <p:attrName>style.visibility</p:attrName>
                                        </p:attrNameLst>
                                      </p:cBhvr>
                                      <p:to>
                                        <p:strVal val="hidden"/>
                                      </p:to>
                                    </p:set>
                                  </p:childTnLst>
                                </p:cTn>
                              </p:par>
                            </p:childTnLst>
                          </p:cTn>
                        </p:par>
                        <p:par>
                          <p:cTn id="16" fill="hold" nodeType="afterGroup">
                            <p:stCondLst>
                              <p:cond delay="3"/>
                            </p:stCondLst>
                            <p:childTnLst>
                              <p:par>
                                <p:cTn id="17" presetID="1"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système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À l'abri des regards dans un coin du bureau de vote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5" name="Picture 4">
            <a:extLst>
              <a:ext uri="{FF2B5EF4-FFF2-40B4-BE49-F238E27FC236}">
                <a16:creationId xmlns:a16="http://schemas.microsoft.com/office/drawing/2014/main" id="{94F66CF2-9BDF-DB4A-BF6A-96CA2862617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2413415" y="2488367"/>
            <a:ext cx="5241351" cy="3777522"/>
          </a:xfrm>
          <a:prstGeom prst="rect">
            <a:avLst/>
          </a:prstGeom>
        </p:spPr>
      </p:pic>
      <p:pic>
        <p:nvPicPr>
          <p:cNvPr id="6" name="Picture 5">
            <a:extLst>
              <a:ext uri="{FF2B5EF4-FFF2-40B4-BE49-F238E27FC236}">
                <a16:creationId xmlns:a16="http://schemas.microsoft.com/office/drawing/2014/main" id="{AA015ADF-6FA7-1741-AD7A-A4E4FD1F7DB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97691" y="431269"/>
            <a:ext cx="1985033" cy="1488775"/>
          </a:xfrm>
          <a:prstGeom prst="rect">
            <a:avLst/>
          </a:prstGeom>
        </p:spPr>
      </p:pic>
    </p:spTree>
    <p:custDataLst>
      <p:tags r:id="rId1"/>
    </p:custDataLst>
    <p:extLst>
      <p:ext uri="{BB962C8B-B14F-4D97-AF65-F5344CB8AC3E}">
        <p14:creationId xmlns:p14="http://schemas.microsoft.com/office/powerpoint/2010/main" val="361601806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0882"/>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07952"/>
            <a:ext cx="8195083" cy="2654412"/>
          </a:xfrm>
          <a:prstGeom prst="rect">
            <a:avLst/>
          </a:prstGeom>
          <a:noFill/>
        </p:spPr>
        <p:txBody>
          <a:bodyPr wrap="square" rtlCol="0" anchor="ctr">
            <a:spAutoFit/>
          </a:bodyPr>
          <a:lstStyle/>
          <a:p>
            <a:pPr marL="342900" indent="-342900">
              <a:lnSpc>
                <a:spcPct val="150000"/>
              </a:lnSpc>
              <a:buClr>
                <a:schemeClr val="tx1">
                  <a:lumMod val="65000"/>
                  <a:lumOff val="35000"/>
                </a:schemeClr>
              </a:buClr>
              <a:buFont typeface="Wingdings" panose="05000000000000000000" pitchFamily="2" charset="2"/>
              <a:buChar char="§"/>
            </a:pPr>
            <a:r>
              <a:rPr lang="fr-BE" sz="2800" b="0" i="0" u="none" strike="noStrike" cap="none" baseline="0" dirty="0">
                <a:solidFill>
                  <a:srgbClr val="404040"/>
                </a:solidFill>
                <a:effectLst/>
                <a:uFillTx/>
                <a:latin typeface="Calibri"/>
              </a:rPr>
              <a:t>Introduction</a:t>
            </a:r>
          </a:p>
          <a:p>
            <a:pPr marL="342900" indent="-342900">
              <a:lnSpc>
                <a:spcPct val="150000"/>
              </a:lnSpc>
              <a:buClr>
                <a:schemeClr val="tx1">
                  <a:lumMod val="65000"/>
                  <a:lumOff val="35000"/>
                </a:schemeClr>
              </a:buClr>
              <a:buFont typeface="Wingdings" panose="05000000000000000000" pitchFamily="2" charset="2"/>
              <a:buChar char="§"/>
            </a:pPr>
            <a:r>
              <a:rPr lang="fr-BE" sz="2800" b="0" i="0" u="none" strike="noStrike" cap="none" baseline="0" dirty="0">
                <a:solidFill>
                  <a:srgbClr val="404040"/>
                </a:solidFill>
                <a:effectLst/>
                <a:uFillTx/>
                <a:latin typeface="Calibri"/>
              </a:rPr>
              <a:t>Partie théorique</a:t>
            </a:r>
          </a:p>
          <a:p>
            <a:pPr marL="342900" indent="-342900">
              <a:lnSpc>
                <a:spcPct val="150000"/>
              </a:lnSpc>
              <a:buClr>
                <a:schemeClr val="tx1">
                  <a:lumMod val="65000"/>
                  <a:lumOff val="35000"/>
                </a:schemeClr>
              </a:buClr>
              <a:buFont typeface="Wingdings" panose="05000000000000000000" pitchFamily="2" charset="2"/>
              <a:buChar char="§"/>
            </a:pPr>
            <a:r>
              <a:rPr lang="fr-BE" sz="2800" b="0" i="0" u="none" strike="noStrike" cap="none" baseline="0" dirty="0">
                <a:solidFill>
                  <a:srgbClr val="404040"/>
                </a:solidFill>
                <a:effectLst/>
                <a:uFillTx/>
                <a:latin typeface="Calibri"/>
              </a:rPr>
              <a:t>Partie pratique</a:t>
            </a:r>
          </a:p>
          <a:p>
            <a:pPr marL="342900" indent="-342900">
              <a:lnSpc>
                <a:spcPct val="150000"/>
              </a:lnSpc>
              <a:buClr>
                <a:schemeClr val="tx1">
                  <a:lumMod val="65000"/>
                  <a:lumOff val="35000"/>
                </a:schemeClr>
              </a:buClr>
              <a:buFont typeface="Wingdings" panose="05000000000000000000" pitchFamily="2" charset="2"/>
              <a:buChar char="§"/>
            </a:pPr>
            <a:r>
              <a:rPr lang="fr-BE" sz="2800" b="0" i="0" u="none" strike="noStrike" cap="none" baseline="0" dirty="0">
                <a:solidFill>
                  <a:srgbClr val="404040"/>
                </a:solidFill>
                <a:effectLst/>
                <a:uFillTx/>
                <a:latin typeface="Calibri"/>
              </a:rPr>
              <a:t>Partie finale</a:t>
            </a: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pic>
        <p:nvPicPr>
          <p:cNvPr id="2" name="Picture 723190138" descr="Afbeelding met tekst, Lettertype, logo, wit&#10;&#10;Automatisch gegenereerde beschrijving">
            <a:extLst>
              <a:ext uri="{FF2B5EF4-FFF2-40B4-BE49-F238E27FC236}">
                <a16:creationId xmlns:a16="http://schemas.microsoft.com/office/drawing/2014/main" id="{18C0EC8E-A443-2D2A-EC66-3428206484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8437839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after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système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À l'abri des regards dans un coin du bureau de vote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5" name="Picture 4">
            <a:extLst>
              <a:ext uri="{FF2B5EF4-FFF2-40B4-BE49-F238E27FC236}">
                <a16:creationId xmlns:a16="http://schemas.microsoft.com/office/drawing/2014/main" id="{9AFD671A-19E6-3A42-AAD9-4029E5E9B5D4}"/>
              </a:ext>
            </a:extLst>
          </p:cNvPr>
          <p:cNvPicPr>
            <a:picLocks noChangeAspect="1"/>
          </p:cNvPicPr>
          <p:nvPr/>
        </p:nvPicPr>
        <p:blipFill>
          <a:blip r:embed="rId4"/>
          <a:stretch>
            <a:fillRect/>
          </a:stretch>
        </p:blipFill>
        <p:spPr>
          <a:xfrm>
            <a:off x="2257054" y="2508871"/>
            <a:ext cx="5400000" cy="3732131"/>
          </a:xfrm>
          <a:prstGeom prst="rect">
            <a:avLst/>
          </a:prstGeom>
        </p:spPr>
      </p:pic>
      <p:pic>
        <p:nvPicPr>
          <p:cNvPr id="6" name="Picture 5">
            <a:extLst>
              <a:ext uri="{FF2B5EF4-FFF2-40B4-BE49-F238E27FC236}">
                <a16:creationId xmlns:a16="http://schemas.microsoft.com/office/drawing/2014/main" id="{D67B6087-855E-E24F-B080-E477A7B5E2D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750451" y="345707"/>
            <a:ext cx="1687054" cy="1265291"/>
          </a:xfrm>
          <a:prstGeom prst="rect">
            <a:avLst/>
          </a:prstGeom>
        </p:spPr>
      </p:pic>
      <p:pic>
        <p:nvPicPr>
          <p:cNvPr id="4" name="Picture 723190138" descr="Afbeelding met tekst, Lettertype, logo, wit&#10;&#10;Automatisch gegenereerde beschrijving">
            <a:extLst>
              <a:ext uri="{FF2B5EF4-FFF2-40B4-BE49-F238E27FC236}">
                <a16:creationId xmlns:a16="http://schemas.microsoft.com/office/drawing/2014/main" id="{828F8F9E-C14D-EC64-97CD-B01325944D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39780899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théorique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Aperçu du bureau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000000"/>
                </a:solidFill>
                <a:effectLst/>
                <a:uFillTx/>
                <a:latin typeface="Calibri"/>
              </a:rPr>
              <a:t>Installation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Démarrage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Votes</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Clôturer les votes/le bureau de vote</a:t>
            </a:r>
          </a:p>
        </p:txBody>
      </p:sp>
      <p:pic>
        <p:nvPicPr>
          <p:cNvPr id="3" name="Picture 723190138" descr="Afbeelding met tekst, Lettertype, logo, wit&#10;&#10;Automatisch gegenereerde beschrijving">
            <a:extLst>
              <a:ext uri="{FF2B5EF4-FFF2-40B4-BE49-F238E27FC236}">
                <a16:creationId xmlns:a16="http://schemas.microsoft.com/office/drawing/2014/main" id="{894D669C-B8E2-0E39-899B-CA95BDB4E3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205273549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Installation et connexions</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Le système du président et l'urne électorale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4" name="Picture 13">
            <a:extLst>
              <a:ext uri="{FF2B5EF4-FFF2-40B4-BE49-F238E27FC236}">
                <a16:creationId xmlns:a16="http://schemas.microsoft.com/office/drawing/2014/main" id="{A92198D2-5554-1745-A5CC-971A2B6E0F8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299336" y="3071014"/>
            <a:ext cx="2160000" cy="1620000"/>
          </a:xfrm>
          <a:prstGeom prst="rect">
            <a:avLst/>
          </a:prstGeom>
        </p:spPr>
      </p:pic>
      <p:graphicFrame>
        <p:nvGraphicFramePr>
          <p:cNvPr id="15" name="Table 14">
            <a:extLst>
              <a:ext uri="{FF2B5EF4-FFF2-40B4-BE49-F238E27FC236}">
                <a16:creationId xmlns:a16="http://schemas.microsoft.com/office/drawing/2014/main" id="{8BEFE0E6-1014-1E49-997D-D26BAEDFAA65}"/>
              </a:ext>
            </a:extLst>
          </p:cNvPr>
          <p:cNvGraphicFramePr>
            <a:graphicFrameLocks noGrp="1"/>
          </p:cNvGraphicFramePr>
          <p:nvPr>
            <p:extLst>
              <p:ext uri="{D42A27DB-BD31-4B8C-83A1-F6EECF244321}">
                <p14:modId xmlns:p14="http://schemas.microsoft.com/office/powerpoint/2010/main" val="589476343"/>
              </p:ext>
            </p:extLst>
          </p:nvPr>
        </p:nvGraphicFramePr>
        <p:xfrm>
          <a:off x="3527943" y="3568577"/>
          <a:ext cx="1946882" cy="2118360"/>
        </p:xfrm>
        <a:graphic>
          <a:graphicData uri="http://schemas.openxmlformats.org/drawingml/2006/table">
            <a:tbl>
              <a:tblPr firstRow="1" bandRow="1">
                <a:tableStyleId>{5940675A-B579-460E-94D1-54222C63F5DA}</a:tableStyleId>
              </a:tblPr>
              <a:tblGrid>
                <a:gridCol w="546346">
                  <a:extLst>
                    <a:ext uri="{9D8B030D-6E8A-4147-A177-3AD203B41FA5}">
                      <a16:colId xmlns:a16="http://schemas.microsoft.com/office/drawing/2014/main" val="3314116833"/>
                    </a:ext>
                  </a:extLst>
                </a:gridCol>
                <a:gridCol w="833377">
                  <a:extLst>
                    <a:ext uri="{9D8B030D-6E8A-4147-A177-3AD203B41FA5}">
                      <a16:colId xmlns:a16="http://schemas.microsoft.com/office/drawing/2014/main" val="1411931737"/>
                    </a:ext>
                  </a:extLst>
                </a:gridCol>
                <a:gridCol w="567159">
                  <a:extLst>
                    <a:ext uri="{9D8B030D-6E8A-4147-A177-3AD203B41FA5}">
                      <a16:colId xmlns:a16="http://schemas.microsoft.com/office/drawing/2014/main" val="2810380799"/>
                    </a:ext>
                  </a:extLst>
                </a:gridCol>
              </a:tblGrid>
              <a:tr h="370840">
                <a:tc>
                  <a:txBody>
                    <a:bodyPr/>
                    <a:lstStyle/>
                    <a:p>
                      <a:pPr marL="0" indent="0" algn="ctr"/>
                      <a:r>
                        <a:rPr lang="fr-BE" sz="900" b="0" i="0" u="none" strike="noStrike" cap="none" baseline="0" dirty="0">
                          <a:solidFill>
                            <a:srgbClr val="000000"/>
                          </a:solidFill>
                          <a:effectLst/>
                          <a:uFillTx/>
                          <a:latin typeface="Calibri"/>
                        </a:rPr>
                        <a:t>E1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r>
                        <a:rPr lang="fr-BE" sz="900" b="0" i="0" u="none" strike="noStrike" cap="none" baseline="0" dirty="0">
                          <a:solidFill>
                            <a:srgbClr val="000000"/>
                          </a:solidFill>
                          <a:effectLst/>
                          <a:uFillTx/>
                          <a:latin typeface="Calibri"/>
                        </a:rPr>
                        <a:t>Alimentation en courant continu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r>
                        <a:rPr lang="fr-BE" sz="900" b="0" i="0" u="none" strike="noStrike" cap="none" baseline="0" dirty="0">
                          <a:solidFill>
                            <a:srgbClr val="000000"/>
                          </a:solidFill>
                          <a:effectLst/>
                          <a:uFillTx/>
                          <a:latin typeface="Calibri"/>
                        </a:rPr>
                        <a:t>D1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180179"/>
                  </a:ext>
                </a:extLst>
              </a:tr>
              <a:tr h="370840">
                <a:tc>
                  <a:txBody>
                    <a:bodyPr/>
                    <a:lstStyle/>
                    <a:p>
                      <a:pPr algn="ctr"/>
                      <a:r>
                        <a:rPr lang="fr-BE" sz="900" b="0" i="0" u="none" strike="noStrike" cap="none" baseline="0" dirty="0">
                          <a:solidFill>
                            <a:srgbClr val="000000"/>
                          </a:solidFill>
                          <a:effectLst/>
                          <a:uFillTx/>
                          <a:latin typeface="Calibri"/>
                        </a:rPr>
                        <a:t>E2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USB - données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D2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90768"/>
                  </a:ext>
                </a:extLst>
              </a:tr>
              <a:tr h="370840">
                <a:tc>
                  <a:txBody>
                    <a:bodyPr/>
                    <a:lstStyle/>
                    <a:p>
                      <a:pPr algn="ctr"/>
                      <a:r>
                        <a:rPr lang="fr-BE" sz="900" b="0" i="0" u="none" strike="noStrike" cap="none" baseline="0" dirty="0">
                          <a:solidFill>
                            <a:srgbClr val="000000"/>
                          </a:solidFill>
                          <a:effectLst/>
                          <a:uFillTx/>
                          <a:latin typeface="Calibri"/>
                        </a:rPr>
                        <a:t>E3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Clé USB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NL" sz="9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6470026"/>
                  </a:ext>
                </a:extLst>
              </a:tr>
              <a:tr h="370840">
                <a:tc>
                  <a:txBody>
                    <a:bodyPr/>
                    <a:lstStyle/>
                    <a:p>
                      <a:pPr algn="ctr"/>
                      <a:r>
                        <a:rPr lang="fr-BE" sz="900" b="0" i="0" u="none" strike="noStrike" cap="none" baseline="0" dirty="0">
                          <a:solidFill>
                            <a:srgbClr val="000000"/>
                          </a:solidFill>
                          <a:effectLst/>
                          <a:uFillTx/>
                          <a:latin typeface="Calibri"/>
                        </a:rPr>
                        <a:t>E4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Clé USB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NL" sz="9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684097"/>
                  </a:ext>
                </a:extLst>
              </a:tr>
              <a:tr h="370840">
                <a:tc>
                  <a:txBody>
                    <a:bodyPr/>
                    <a:lstStyle/>
                    <a:p>
                      <a:pPr algn="ctr"/>
                      <a:r>
                        <a:rPr lang="fr-BE" sz="900" b="0" i="0" u="none" strike="noStrike" cap="none" baseline="0" dirty="0">
                          <a:solidFill>
                            <a:srgbClr val="000000"/>
                          </a:solidFill>
                          <a:effectLst/>
                          <a:uFillTx/>
                          <a:latin typeface="Calibri"/>
                        </a:rPr>
                        <a:t>E5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Alimentation en courant alternatif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230VAC</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7107331"/>
                  </a:ext>
                </a:extLst>
              </a:tr>
            </a:tbl>
          </a:graphicData>
        </a:graphic>
      </p:graphicFrame>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18" name="Picture 17">
            <a:extLst>
              <a:ext uri="{FF2B5EF4-FFF2-40B4-BE49-F238E27FC236}">
                <a16:creationId xmlns:a16="http://schemas.microsoft.com/office/drawing/2014/main" id="{27A725D3-97EA-474C-9662-7B373AF7897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91298" y="2860449"/>
            <a:ext cx="488115" cy="736813"/>
          </a:xfrm>
          <a:prstGeom prst="rect">
            <a:avLst/>
          </a:prstGeom>
        </p:spPr>
      </p:pic>
      <p:pic>
        <p:nvPicPr>
          <p:cNvPr id="19" name="Picture 18">
            <a:extLst>
              <a:ext uri="{FF2B5EF4-FFF2-40B4-BE49-F238E27FC236}">
                <a16:creationId xmlns:a16="http://schemas.microsoft.com/office/drawing/2014/main" id="{E94FC951-FA74-E24B-BC52-1779F5774727}"/>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37044" y="3403689"/>
            <a:ext cx="1656000" cy="931500"/>
          </a:xfrm>
          <a:prstGeom prst="rect">
            <a:avLst/>
          </a:prstGeom>
        </p:spPr>
      </p:pic>
      <p:graphicFrame>
        <p:nvGraphicFramePr>
          <p:cNvPr id="20" name="Table 19">
            <a:extLst>
              <a:ext uri="{FF2B5EF4-FFF2-40B4-BE49-F238E27FC236}">
                <a16:creationId xmlns:a16="http://schemas.microsoft.com/office/drawing/2014/main" id="{913AB73F-D5E2-3D4B-901D-82968995BA82}"/>
              </a:ext>
            </a:extLst>
          </p:cNvPr>
          <p:cNvGraphicFramePr>
            <a:graphicFrameLocks noGrp="1"/>
          </p:cNvGraphicFramePr>
          <p:nvPr>
            <p:extLst>
              <p:ext uri="{D42A27DB-BD31-4B8C-83A1-F6EECF244321}">
                <p14:modId xmlns:p14="http://schemas.microsoft.com/office/powerpoint/2010/main" val="2541546042"/>
              </p:ext>
            </p:extLst>
          </p:nvPr>
        </p:nvGraphicFramePr>
        <p:xfrm>
          <a:off x="7021866" y="3160138"/>
          <a:ext cx="1254039" cy="741680"/>
        </p:xfrm>
        <a:graphic>
          <a:graphicData uri="http://schemas.openxmlformats.org/drawingml/2006/table">
            <a:tbl>
              <a:tblPr firstRow="1" bandRow="1">
                <a:tableStyleId>{5940675A-B579-460E-94D1-54222C63F5DA}</a:tableStyleId>
              </a:tblPr>
              <a:tblGrid>
                <a:gridCol w="440899">
                  <a:extLst>
                    <a:ext uri="{9D8B030D-6E8A-4147-A177-3AD203B41FA5}">
                      <a16:colId xmlns:a16="http://schemas.microsoft.com/office/drawing/2014/main" val="3314116833"/>
                    </a:ext>
                  </a:extLst>
                </a:gridCol>
                <a:gridCol w="813140">
                  <a:extLst>
                    <a:ext uri="{9D8B030D-6E8A-4147-A177-3AD203B41FA5}">
                      <a16:colId xmlns:a16="http://schemas.microsoft.com/office/drawing/2014/main" val="1411931737"/>
                    </a:ext>
                  </a:extLst>
                </a:gridCol>
              </a:tblGrid>
              <a:tr h="370840">
                <a:tc>
                  <a:txBody>
                    <a:bodyPr/>
                    <a:lstStyle/>
                    <a:p>
                      <a:pPr marL="0" indent="0" algn="ctr"/>
                      <a:r>
                        <a:rPr lang="fr-BE" sz="900" b="0" i="0" u="none" strike="noStrike" cap="none" baseline="0" dirty="0">
                          <a:solidFill>
                            <a:srgbClr val="000000"/>
                          </a:solidFill>
                          <a:effectLst/>
                          <a:uFillTx/>
                          <a:latin typeface="Calibri"/>
                        </a:rPr>
                        <a:t>USB1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r>
                        <a:rPr lang="fr-BE" sz="900" b="0" i="0" u="none" strike="noStrike" cap="none" baseline="0" dirty="0">
                          <a:solidFill>
                            <a:srgbClr val="000000"/>
                          </a:solidFill>
                          <a:effectLst/>
                          <a:uFillTx/>
                          <a:latin typeface="Calibri"/>
                        </a:rPr>
                        <a:t>lecteur de carte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180179"/>
                  </a:ext>
                </a:extLst>
              </a:tr>
              <a:tr h="370840">
                <a:tc>
                  <a:txBody>
                    <a:bodyPr/>
                    <a:lstStyle/>
                    <a:p>
                      <a:pPr algn="ctr"/>
                      <a:r>
                        <a:rPr lang="fr-BE" sz="900" b="0" i="0" u="none" strike="noStrike" cap="none" baseline="0" dirty="0">
                          <a:solidFill>
                            <a:srgbClr val="000000"/>
                          </a:solidFill>
                          <a:effectLst/>
                          <a:uFillTx/>
                          <a:latin typeface="Calibri"/>
                        </a:rPr>
                        <a:t>USB2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souris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90768"/>
                  </a:ext>
                </a:extLst>
              </a:tr>
            </a:tbl>
          </a:graphicData>
        </a:graphic>
      </p:graphicFrame>
      <p:pic>
        <p:nvPicPr>
          <p:cNvPr id="21" name="Picture 20">
            <a:extLst>
              <a:ext uri="{FF2B5EF4-FFF2-40B4-BE49-F238E27FC236}">
                <a16:creationId xmlns:a16="http://schemas.microsoft.com/office/drawing/2014/main" id="{BF4C2F67-C31D-3448-8748-8170FDD3699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16507" y="3008244"/>
            <a:ext cx="2880000" cy="2762305"/>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C98B0DD5-EA1D-F796-3E8B-6885C5E907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40524091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Installation et connexions</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Le système du président et l'urne électorale</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graphicFrame>
        <p:nvGraphicFramePr>
          <p:cNvPr id="15" name="Table 14">
            <a:extLst>
              <a:ext uri="{FF2B5EF4-FFF2-40B4-BE49-F238E27FC236}">
                <a16:creationId xmlns:a16="http://schemas.microsoft.com/office/drawing/2014/main" id="{8BEFE0E6-1014-1E49-997D-D26BAEDFAA65}"/>
              </a:ext>
            </a:extLst>
          </p:cNvPr>
          <p:cNvGraphicFramePr>
            <a:graphicFrameLocks noGrp="1"/>
          </p:cNvGraphicFramePr>
          <p:nvPr/>
        </p:nvGraphicFramePr>
        <p:xfrm>
          <a:off x="3645244" y="3568577"/>
          <a:ext cx="1916079" cy="2118360"/>
        </p:xfrm>
        <a:graphic>
          <a:graphicData uri="http://schemas.openxmlformats.org/drawingml/2006/table">
            <a:tbl>
              <a:tblPr firstRow="1" bandRow="1">
                <a:tableStyleId>{5940675A-B579-460E-94D1-54222C63F5DA}</a:tableStyleId>
              </a:tblPr>
              <a:tblGrid>
                <a:gridCol w="577572">
                  <a:extLst>
                    <a:ext uri="{9D8B030D-6E8A-4147-A177-3AD203B41FA5}">
                      <a16:colId xmlns:a16="http://schemas.microsoft.com/office/drawing/2014/main" val="3314116833"/>
                    </a:ext>
                  </a:extLst>
                </a:gridCol>
                <a:gridCol w="863449">
                  <a:extLst>
                    <a:ext uri="{9D8B030D-6E8A-4147-A177-3AD203B41FA5}">
                      <a16:colId xmlns:a16="http://schemas.microsoft.com/office/drawing/2014/main" val="1411931737"/>
                    </a:ext>
                  </a:extLst>
                </a:gridCol>
                <a:gridCol w="475058">
                  <a:extLst>
                    <a:ext uri="{9D8B030D-6E8A-4147-A177-3AD203B41FA5}">
                      <a16:colId xmlns:a16="http://schemas.microsoft.com/office/drawing/2014/main" val="2810380799"/>
                    </a:ext>
                  </a:extLst>
                </a:gridCol>
              </a:tblGrid>
              <a:tr h="370840">
                <a:tc>
                  <a:txBody>
                    <a:bodyPr/>
                    <a:lstStyle/>
                    <a:p>
                      <a:pPr marL="0" indent="0" algn="ctr"/>
                      <a:r>
                        <a:rPr lang="fr-BE" sz="900" b="0" i="0" u="none" strike="noStrike" cap="none" baseline="0" dirty="0">
                          <a:solidFill>
                            <a:srgbClr val="000000"/>
                          </a:solidFill>
                          <a:effectLst/>
                          <a:uFillTx/>
                          <a:latin typeface="Calibri"/>
                        </a:rPr>
                        <a:t>D1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r>
                        <a:rPr lang="fr-BE" sz="900" b="0" i="0" u="none" strike="noStrike" cap="none" baseline="0" dirty="0">
                          <a:solidFill>
                            <a:srgbClr val="000000"/>
                          </a:solidFill>
                          <a:effectLst/>
                          <a:uFillTx/>
                          <a:latin typeface="Calibri"/>
                        </a:rPr>
                        <a:t>Alimentation en courant continu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r>
                        <a:rPr lang="fr-BE" sz="900" b="0" i="0" u="none" strike="noStrike" cap="none" baseline="0" dirty="0">
                          <a:solidFill>
                            <a:srgbClr val="000000"/>
                          </a:solidFill>
                          <a:effectLst/>
                          <a:uFillTx/>
                          <a:latin typeface="Calibri"/>
                        </a:rPr>
                        <a:t>E1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180179"/>
                  </a:ext>
                </a:extLst>
              </a:tr>
              <a:tr h="370840">
                <a:tc>
                  <a:txBody>
                    <a:bodyPr/>
                    <a:lstStyle/>
                    <a:p>
                      <a:pPr algn="ctr"/>
                      <a:r>
                        <a:rPr lang="fr-BE" sz="900" b="0" i="0" u="none" strike="noStrike" cap="none" baseline="0" dirty="0">
                          <a:solidFill>
                            <a:srgbClr val="000000"/>
                          </a:solidFill>
                          <a:effectLst/>
                          <a:uFillTx/>
                          <a:latin typeface="Calibri"/>
                        </a:rPr>
                        <a:t>D2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USB - données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E2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90768"/>
                  </a:ext>
                </a:extLst>
              </a:tr>
              <a:tr h="370840">
                <a:tc>
                  <a:txBody>
                    <a:bodyPr/>
                    <a:lstStyle/>
                    <a:p>
                      <a:pPr algn="ctr"/>
                      <a:endParaRPr lang="nl-NL" sz="9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Clé USB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E3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6470026"/>
                  </a:ext>
                </a:extLst>
              </a:tr>
              <a:tr h="370840">
                <a:tc>
                  <a:txBody>
                    <a:bodyPr/>
                    <a:lstStyle/>
                    <a:p>
                      <a:pPr algn="ctr"/>
                      <a:endParaRPr lang="nl-NL" sz="9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Clé USB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E4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684097"/>
                  </a:ext>
                </a:extLst>
              </a:tr>
              <a:tr h="370840">
                <a:tc>
                  <a:txBody>
                    <a:bodyPr/>
                    <a:lstStyle/>
                    <a:p>
                      <a:pPr algn="ctr"/>
                      <a:r>
                        <a:rPr lang="fr-BE" sz="900" b="0" i="0" u="none" strike="noStrike" cap="none" baseline="0" dirty="0">
                          <a:solidFill>
                            <a:srgbClr val="000000"/>
                          </a:solidFill>
                          <a:effectLst/>
                          <a:uFillTx/>
                          <a:latin typeface="Calibri"/>
                        </a:rPr>
                        <a:t>230VAC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Alimentation en courant alternatif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E5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7107331"/>
                  </a:ext>
                </a:extLst>
              </a:tr>
            </a:tbl>
          </a:graphicData>
        </a:graphic>
      </p:graphicFrame>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21" name="Picture 20">
            <a:extLst>
              <a:ext uri="{FF2B5EF4-FFF2-40B4-BE49-F238E27FC236}">
                <a16:creationId xmlns:a16="http://schemas.microsoft.com/office/drawing/2014/main" id="{67AD1D61-9074-1340-9E23-069548F9F53C}"/>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398745" y="2828533"/>
            <a:ext cx="2160000" cy="2081811"/>
          </a:xfrm>
          <a:prstGeom prst="rect">
            <a:avLst/>
          </a:prstGeom>
        </p:spPr>
      </p:pic>
      <p:pic>
        <p:nvPicPr>
          <p:cNvPr id="7" name="Picture 6">
            <a:extLst>
              <a:ext uri="{FF2B5EF4-FFF2-40B4-BE49-F238E27FC236}">
                <a16:creationId xmlns:a16="http://schemas.microsoft.com/office/drawing/2014/main" id="{380432F0-F8C9-B74D-9983-A759CB17F2C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49898" y="2915479"/>
            <a:ext cx="2880000" cy="2762305"/>
          </a:xfrm>
          <a:prstGeom prst="rect">
            <a:avLst/>
          </a:prstGeom>
        </p:spPr>
      </p:pic>
      <p:pic>
        <p:nvPicPr>
          <p:cNvPr id="13" name="Picture 12">
            <a:extLst>
              <a:ext uri="{FF2B5EF4-FFF2-40B4-BE49-F238E27FC236}">
                <a16:creationId xmlns:a16="http://schemas.microsoft.com/office/drawing/2014/main" id="{B606B929-F4F5-0C40-9674-593EC1BC73D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22229" y="3404604"/>
            <a:ext cx="3136516" cy="2352387"/>
          </a:xfrm>
          <a:prstGeom prst="rect">
            <a:avLst/>
          </a:prstGeom>
        </p:spPr>
      </p:pic>
    </p:spTree>
    <p:custDataLst>
      <p:tags r:id="rId1"/>
    </p:custDataLst>
    <p:extLst>
      <p:ext uri="{BB962C8B-B14F-4D97-AF65-F5344CB8AC3E}">
        <p14:creationId xmlns:p14="http://schemas.microsoft.com/office/powerpoint/2010/main" val="30023257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Installation et connexions</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L’ordinateur de vote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22" name="Picture 2" descr="page1image1814816">
            <a:extLst>
              <a:ext uri="{FF2B5EF4-FFF2-40B4-BE49-F238E27FC236}">
                <a16:creationId xmlns:a16="http://schemas.microsoft.com/office/drawing/2014/main" id="{32FB08F2-71D6-0043-BC38-1304A9BF23EA}"/>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2124730" y="2739375"/>
            <a:ext cx="2390120" cy="28544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Table 23">
            <a:extLst>
              <a:ext uri="{FF2B5EF4-FFF2-40B4-BE49-F238E27FC236}">
                <a16:creationId xmlns:a16="http://schemas.microsoft.com/office/drawing/2014/main" id="{82CA7C60-6E3C-D24D-AEA3-1F9FBD79B80D}"/>
              </a:ext>
            </a:extLst>
          </p:cNvPr>
          <p:cNvGraphicFramePr>
            <a:graphicFrameLocks noGrp="1"/>
          </p:cNvGraphicFramePr>
          <p:nvPr>
            <p:extLst>
              <p:ext uri="{D42A27DB-BD31-4B8C-83A1-F6EECF244321}">
                <p14:modId xmlns:p14="http://schemas.microsoft.com/office/powerpoint/2010/main" val="2525244546"/>
              </p:ext>
            </p:extLst>
          </p:nvPr>
        </p:nvGraphicFramePr>
        <p:xfrm>
          <a:off x="4704503" y="3539543"/>
          <a:ext cx="1669001" cy="741680"/>
        </p:xfrm>
        <a:graphic>
          <a:graphicData uri="http://schemas.openxmlformats.org/drawingml/2006/table">
            <a:tbl>
              <a:tblPr firstRow="1" bandRow="1">
                <a:tableStyleId>{5940675A-B579-460E-94D1-54222C63F5DA}</a:tableStyleId>
              </a:tblPr>
              <a:tblGrid>
                <a:gridCol w="700010">
                  <a:extLst>
                    <a:ext uri="{9D8B030D-6E8A-4147-A177-3AD203B41FA5}">
                      <a16:colId xmlns:a16="http://schemas.microsoft.com/office/drawing/2014/main" val="3314116833"/>
                    </a:ext>
                  </a:extLst>
                </a:gridCol>
                <a:gridCol w="968991">
                  <a:extLst>
                    <a:ext uri="{9D8B030D-6E8A-4147-A177-3AD203B41FA5}">
                      <a16:colId xmlns:a16="http://schemas.microsoft.com/office/drawing/2014/main" val="1411931737"/>
                    </a:ext>
                  </a:extLst>
                </a:gridCol>
              </a:tblGrid>
              <a:tr h="370840">
                <a:tc>
                  <a:txBody>
                    <a:bodyPr/>
                    <a:lstStyle/>
                    <a:p>
                      <a:pPr marL="0" indent="0" algn="ctr"/>
                      <a:r>
                        <a:rPr lang="fr-BE" sz="900" b="0" i="0" u="none" strike="noStrike" cap="none" baseline="0" dirty="0">
                          <a:solidFill>
                            <a:srgbClr val="000000"/>
                          </a:solidFill>
                          <a:effectLst/>
                          <a:uFillTx/>
                          <a:latin typeface="Calibri"/>
                        </a:rPr>
                        <a:t>RS232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r>
                        <a:rPr lang="fr-BE" sz="900" b="0" i="0" u="none" strike="noStrike" cap="none" baseline="0" dirty="0">
                          <a:solidFill>
                            <a:srgbClr val="000000"/>
                          </a:solidFill>
                          <a:effectLst/>
                          <a:uFillTx/>
                          <a:latin typeface="Calibri"/>
                        </a:rPr>
                        <a:t>boîtier d’alarme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180179"/>
                  </a:ext>
                </a:extLst>
              </a:tr>
              <a:tr h="370840">
                <a:tc>
                  <a:txBody>
                    <a:bodyPr/>
                    <a:lstStyle/>
                    <a:p>
                      <a:pPr algn="ctr"/>
                      <a:r>
                        <a:rPr lang="fr-BE" sz="900" b="0" i="0" u="none" strike="noStrike" cap="none" baseline="0" dirty="0">
                          <a:solidFill>
                            <a:srgbClr val="000000"/>
                          </a:solidFill>
                          <a:effectLst/>
                          <a:uFillTx/>
                          <a:latin typeface="Calibri"/>
                        </a:rPr>
                        <a:t>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câble 230VAC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90768"/>
                  </a:ext>
                </a:extLst>
              </a:tr>
            </a:tbl>
          </a:graphicData>
        </a:graphic>
      </p:graphicFrame>
      <p:pic>
        <p:nvPicPr>
          <p:cNvPr id="3" name="Picture 2">
            <a:extLst>
              <a:ext uri="{FF2B5EF4-FFF2-40B4-BE49-F238E27FC236}">
                <a16:creationId xmlns:a16="http://schemas.microsoft.com/office/drawing/2014/main" id="{040892EE-98FC-FE43-B9E4-7325938E56E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17447" y="4139237"/>
            <a:ext cx="1440000" cy="1203200"/>
          </a:xfrm>
          <a:prstGeom prst="rect">
            <a:avLst/>
          </a:prstGeom>
        </p:spPr>
      </p:pic>
      <p:pic>
        <p:nvPicPr>
          <p:cNvPr id="26" name="Picture 25">
            <a:extLst>
              <a:ext uri="{FF2B5EF4-FFF2-40B4-BE49-F238E27FC236}">
                <a16:creationId xmlns:a16="http://schemas.microsoft.com/office/drawing/2014/main" id="{CBE93830-96F6-AF48-B6E9-B7BBA6CC6B2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69482" y="2617940"/>
            <a:ext cx="1440000" cy="1080000"/>
          </a:xfrm>
          <a:prstGeom prst="rect">
            <a:avLst/>
          </a:prstGeom>
        </p:spPr>
      </p:pic>
      <p:pic>
        <p:nvPicPr>
          <p:cNvPr id="13" name="Picture 12">
            <a:extLst>
              <a:ext uri="{FF2B5EF4-FFF2-40B4-BE49-F238E27FC236}">
                <a16:creationId xmlns:a16="http://schemas.microsoft.com/office/drawing/2014/main" id="{28CCE2F1-EF94-274A-95A8-FB0D0D479428}"/>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594333" y="454876"/>
            <a:ext cx="1687054" cy="1265291"/>
          </a:xfrm>
          <a:prstGeom prst="rect">
            <a:avLst/>
          </a:prstGeom>
        </p:spPr>
      </p:pic>
      <p:pic>
        <p:nvPicPr>
          <p:cNvPr id="5" name="Picture 723190138" descr="Afbeelding met tekst, Lettertype, logo, wit&#10;&#10;Automatisch gegenereerde beschrijving">
            <a:extLst>
              <a:ext uri="{FF2B5EF4-FFF2-40B4-BE49-F238E27FC236}">
                <a16:creationId xmlns:a16="http://schemas.microsoft.com/office/drawing/2014/main" id="{BA795DD7-640B-E7B4-A3F3-9CC2F84ECD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209216891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Installation et connexions</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L’ordinateur de vote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22" name="Picture 2" descr="page1image1814816">
            <a:extLst>
              <a:ext uri="{FF2B5EF4-FFF2-40B4-BE49-F238E27FC236}">
                <a16:creationId xmlns:a16="http://schemas.microsoft.com/office/drawing/2014/main" id="{32FB08F2-71D6-0043-BC38-1304A9BF23EA}"/>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2124730" y="2739375"/>
            <a:ext cx="2390120" cy="2854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0800B43-25F8-A543-9F85-1264232E2D6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91861" y="2555573"/>
            <a:ext cx="2141099" cy="2854800"/>
          </a:xfrm>
          <a:prstGeom prst="rect">
            <a:avLst/>
          </a:prstGeom>
        </p:spPr>
      </p:pic>
      <p:pic>
        <p:nvPicPr>
          <p:cNvPr id="10" name="Picture 9">
            <a:extLst>
              <a:ext uri="{FF2B5EF4-FFF2-40B4-BE49-F238E27FC236}">
                <a16:creationId xmlns:a16="http://schemas.microsoft.com/office/drawing/2014/main" id="{0CB913F2-2D45-C743-98B5-548FD152F53D}"/>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604721" y="354786"/>
            <a:ext cx="1552661" cy="1164496"/>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67650172-113C-8759-A651-047B44EA1B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49761496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Installation et connexions</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L’ordinateur de vote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11" name="Picture 10">
            <a:extLst>
              <a:ext uri="{FF2B5EF4-FFF2-40B4-BE49-F238E27FC236}">
                <a16:creationId xmlns:a16="http://schemas.microsoft.com/office/drawing/2014/main" id="{7AAC1F64-FA96-CC4C-AA02-163A93B7F65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3376" y="1672687"/>
            <a:ext cx="7603200" cy="4752000"/>
          </a:xfrm>
          <a:prstGeom prst="rect">
            <a:avLst/>
          </a:prstGeom>
        </p:spPr>
      </p:pic>
      <p:graphicFrame>
        <p:nvGraphicFramePr>
          <p:cNvPr id="18" name="Table 17">
            <a:extLst>
              <a:ext uri="{FF2B5EF4-FFF2-40B4-BE49-F238E27FC236}">
                <a16:creationId xmlns:a16="http://schemas.microsoft.com/office/drawing/2014/main" id="{0B43F4DB-820F-A547-857B-C383152AD90F}"/>
              </a:ext>
            </a:extLst>
          </p:cNvPr>
          <p:cNvGraphicFramePr>
            <a:graphicFrameLocks noGrp="1"/>
          </p:cNvGraphicFramePr>
          <p:nvPr>
            <p:extLst>
              <p:ext uri="{D42A27DB-BD31-4B8C-83A1-F6EECF244321}">
                <p14:modId xmlns:p14="http://schemas.microsoft.com/office/powerpoint/2010/main" val="1150028033"/>
              </p:ext>
            </p:extLst>
          </p:nvPr>
        </p:nvGraphicFramePr>
        <p:xfrm>
          <a:off x="4704503" y="3539543"/>
          <a:ext cx="1669001" cy="873760"/>
        </p:xfrm>
        <a:graphic>
          <a:graphicData uri="http://schemas.openxmlformats.org/drawingml/2006/table">
            <a:tbl>
              <a:tblPr firstRow="1" bandRow="1">
                <a:tableStyleId>{5940675A-B579-460E-94D1-54222C63F5DA}</a:tableStyleId>
              </a:tblPr>
              <a:tblGrid>
                <a:gridCol w="700010">
                  <a:extLst>
                    <a:ext uri="{9D8B030D-6E8A-4147-A177-3AD203B41FA5}">
                      <a16:colId xmlns:a16="http://schemas.microsoft.com/office/drawing/2014/main" val="3314116833"/>
                    </a:ext>
                  </a:extLst>
                </a:gridCol>
                <a:gridCol w="968991">
                  <a:extLst>
                    <a:ext uri="{9D8B030D-6E8A-4147-A177-3AD203B41FA5}">
                      <a16:colId xmlns:a16="http://schemas.microsoft.com/office/drawing/2014/main" val="1411931737"/>
                    </a:ext>
                  </a:extLst>
                </a:gridCol>
              </a:tblGrid>
              <a:tr h="370840">
                <a:tc>
                  <a:txBody>
                    <a:bodyPr/>
                    <a:lstStyle/>
                    <a:p>
                      <a:pPr marL="0" indent="0" algn="ctr"/>
                      <a:r>
                        <a:rPr lang="fr-BE" sz="900" b="0" i="0" u="none" strike="noStrike" cap="none" baseline="0" dirty="0">
                          <a:solidFill>
                            <a:srgbClr val="000000"/>
                          </a:solidFill>
                          <a:effectLst/>
                          <a:uFillTx/>
                          <a:latin typeface="Calibri"/>
                        </a:rPr>
                        <a:t>RS232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r>
                        <a:rPr lang="fr-BE" sz="900" b="0" i="0" u="none" strike="noStrike" cap="none" baseline="0" dirty="0">
                          <a:solidFill>
                            <a:srgbClr val="000000"/>
                          </a:solidFill>
                          <a:effectLst/>
                          <a:uFillTx/>
                          <a:latin typeface="Calibri"/>
                        </a:rPr>
                        <a:t>boîtier d’alarme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180179"/>
                  </a:ext>
                </a:extLst>
              </a:tr>
              <a:tr h="370840">
                <a:tc>
                  <a:txBody>
                    <a:bodyPr/>
                    <a:lstStyle/>
                    <a:p>
                      <a:pPr algn="ctr"/>
                      <a:r>
                        <a:rPr lang="fr-BE" sz="900" b="0" i="0" u="none" strike="noStrike" cap="none" baseline="0" dirty="0">
                          <a:solidFill>
                            <a:srgbClr val="000000"/>
                          </a:solidFill>
                          <a:effectLst/>
                          <a:uFillTx/>
                          <a:latin typeface="Calibri"/>
                        </a:rPr>
                        <a:t>DC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Câble adaptateur AC/DC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90768"/>
                  </a:ext>
                </a:extLst>
              </a:tr>
            </a:tbl>
          </a:graphicData>
        </a:graphic>
      </p:graphicFrame>
      <p:pic>
        <p:nvPicPr>
          <p:cNvPr id="3" name="Picture 2">
            <a:extLst>
              <a:ext uri="{FF2B5EF4-FFF2-40B4-BE49-F238E27FC236}">
                <a16:creationId xmlns:a16="http://schemas.microsoft.com/office/drawing/2014/main" id="{20FF22D1-0DC9-F24B-BDD8-539E186E5B5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67393" y="4282236"/>
            <a:ext cx="1440000" cy="1440000"/>
          </a:xfrm>
          <a:prstGeom prst="rect">
            <a:avLst/>
          </a:prstGeom>
        </p:spPr>
      </p:pic>
      <p:pic>
        <p:nvPicPr>
          <p:cNvPr id="6" name="Picture 5">
            <a:extLst>
              <a:ext uri="{FF2B5EF4-FFF2-40B4-BE49-F238E27FC236}">
                <a16:creationId xmlns:a16="http://schemas.microsoft.com/office/drawing/2014/main" id="{187D2DC7-D2D0-F449-9B15-188F5D43327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69482" y="2617940"/>
            <a:ext cx="1440000" cy="1080000"/>
          </a:xfrm>
          <a:prstGeom prst="rect">
            <a:avLst/>
          </a:prstGeom>
        </p:spPr>
      </p:pic>
      <p:pic>
        <p:nvPicPr>
          <p:cNvPr id="13" name="Picture 12">
            <a:extLst>
              <a:ext uri="{FF2B5EF4-FFF2-40B4-BE49-F238E27FC236}">
                <a16:creationId xmlns:a16="http://schemas.microsoft.com/office/drawing/2014/main" id="{868A0037-0A27-4C49-8B8C-3CEC2F036EC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624213" y="329138"/>
            <a:ext cx="1985033" cy="1488775"/>
          </a:xfrm>
          <a:prstGeom prst="rect">
            <a:avLst/>
          </a:prstGeom>
        </p:spPr>
      </p:pic>
      <p:pic>
        <p:nvPicPr>
          <p:cNvPr id="5" name="Picture 723190138" descr="Afbeelding met tekst, Lettertype, logo, wit&#10;&#10;Automatisch gegenereerde beschrijving">
            <a:extLst>
              <a:ext uri="{FF2B5EF4-FFF2-40B4-BE49-F238E27FC236}">
                <a16:creationId xmlns:a16="http://schemas.microsoft.com/office/drawing/2014/main" id="{96805791-A751-E2D8-75A5-038CA873C8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293418273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Installation et connexions</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L’ordinateur de vote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11" name="Picture 10">
            <a:extLst>
              <a:ext uri="{FF2B5EF4-FFF2-40B4-BE49-F238E27FC236}">
                <a16:creationId xmlns:a16="http://schemas.microsoft.com/office/drawing/2014/main" id="{7AAC1F64-FA96-CC4C-AA02-163A93B7F65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3376" y="1672687"/>
            <a:ext cx="7603200" cy="4752000"/>
          </a:xfrm>
          <a:prstGeom prst="rect">
            <a:avLst/>
          </a:prstGeom>
        </p:spPr>
      </p:pic>
      <p:pic>
        <p:nvPicPr>
          <p:cNvPr id="13" name="Picture 12">
            <a:extLst>
              <a:ext uri="{FF2B5EF4-FFF2-40B4-BE49-F238E27FC236}">
                <a16:creationId xmlns:a16="http://schemas.microsoft.com/office/drawing/2014/main" id="{96CF5FD4-0C78-D548-9CC0-05A8CC4FAEF9}"/>
              </a:ext>
            </a:extLst>
          </p:cNvPr>
          <p:cNvPicPr/>
          <p:nvPr/>
        </p:nvPicPr>
        <p:blipFill>
          <a:blip r:embed="rId7" cstate="print">
            <a:extLst>
              <a:ext uri="{28A0092B-C50C-407E-A947-70E740481C1C}">
                <a14:useLocalDpi xmlns:a14="http://schemas.microsoft.com/office/drawing/2010/main"/>
              </a:ext>
            </a:extLst>
          </a:blip>
          <a:stretch>
            <a:fillRect/>
          </a:stretch>
        </p:blipFill>
        <p:spPr>
          <a:xfrm>
            <a:off x="6721867" y="3929065"/>
            <a:ext cx="2016000" cy="1515600"/>
          </a:xfrm>
          <a:prstGeom prst="rect">
            <a:avLst/>
          </a:prstGeom>
        </p:spPr>
      </p:pic>
      <p:pic>
        <p:nvPicPr>
          <p:cNvPr id="14" name="Picture 13">
            <a:extLst>
              <a:ext uri="{FF2B5EF4-FFF2-40B4-BE49-F238E27FC236}">
                <a16:creationId xmlns:a16="http://schemas.microsoft.com/office/drawing/2014/main" id="{8FE9C0DF-2372-4142-8F38-F476B9CE220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722730" y="1916660"/>
            <a:ext cx="2016000" cy="1512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2FD2514B-A11F-069E-2CC5-A1FBCF9D62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277476181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théorique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Aperçu du bureau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Installation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000000"/>
                </a:solidFill>
                <a:effectLst/>
                <a:uFillTx/>
                <a:latin typeface="Calibri"/>
              </a:rPr>
              <a:t>Démarrage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Votes</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Clôturer les votes/le bureau de vote</a:t>
            </a:r>
          </a:p>
        </p:txBody>
      </p:sp>
      <p:pic>
        <p:nvPicPr>
          <p:cNvPr id="3" name="Picture 723190138" descr="Afbeelding met tekst, Lettertype, logo, wit&#10;&#10;Automatisch gegenereerde beschrijving">
            <a:extLst>
              <a:ext uri="{FF2B5EF4-FFF2-40B4-BE49-F238E27FC236}">
                <a16:creationId xmlns:a16="http://schemas.microsoft.com/office/drawing/2014/main" id="{11DD14D1-B7E5-F125-EBCD-AC445A2231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43578144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bureau de vote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529863"/>
            <a:ext cx="8543925" cy="4391104"/>
          </a:xfrm>
        </p:spPr>
        <p:txBody>
          <a:bodyPr>
            <a:noAutofit/>
          </a:bodyPr>
          <a:lstStyle/>
          <a:p>
            <a:pPr marL="457200" indent="-457200">
              <a:lnSpc>
                <a:spcPct val="150000"/>
              </a:lnSpc>
              <a:buFont typeface="+mj-lt"/>
              <a:buAutoNum type="arabicPeriod"/>
            </a:pPr>
            <a:r>
              <a:rPr lang="fr-BE" sz="2200" b="0" i="0" u="none" strike="noStrike" cap="none" baseline="0" dirty="0">
                <a:solidFill>
                  <a:srgbClr val="000000"/>
                </a:solidFill>
                <a:effectLst/>
                <a:uFillTx/>
                <a:latin typeface="Calibri"/>
              </a:rPr>
              <a:t>Ouvrez l’enveloppe scellée contenant les clés USB (2 pièces)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Ouvrez l’enveloppe scellée contenant le code du bureau de vote + mot de passe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Insérez les deux clés USB dans l'urne électorale électronique (E3 + E4)</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Démarrez le système du président</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Démarrez l'ordinateur de vote avec 1 clé USB sur instruction</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Continuer à l'étape 5 jusqu'à ce que tous les ordinateurs de vote aient été démarrés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Remettez la clé USB dans l'urne électronique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Ouvrez le vote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Présidents + assesseurs prennent position et le premier électeur peut être admis au vote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F0AA6BF5-D165-0003-765E-A82CCE3490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50460571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1954161"/>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07952"/>
            <a:ext cx="8195083" cy="2654412"/>
          </a:xfrm>
          <a:prstGeom prst="rect">
            <a:avLst/>
          </a:prstGeom>
          <a:noFill/>
        </p:spPr>
        <p:txBody>
          <a:bodyPr wrap="square" rtlCol="0" anchor="ctr">
            <a:sp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404040"/>
                </a:solidFill>
                <a:effectLst/>
                <a:uFillTx/>
                <a:latin typeface="Calibri"/>
              </a:rPr>
              <a:t>Partie théorique</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404040"/>
                </a:solidFill>
                <a:effectLst/>
                <a:uFillTx/>
                <a:latin typeface="Calibri"/>
              </a:rPr>
              <a:t>Partie pratique</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404040"/>
                </a:solidFill>
                <a:effectLst/>
                <a:uFillTx/>
                <a:latin typeface="Calibri"/>
              </a:rPr>
              <a:t>Partie finale</a:t>
            </a:r>
          </a:p>
        </p:txBody>
      </p:sp>
      <p:pic>
        <p:nvPicPr>
          <p:cNvPr id="3" name="Picture 723190138" descr="Afbeelding met tekst, Lettertype, logo, wit&#10;&#10;Automatisch gegenereerde beschrijving">
            <a:extLst>
              <a:ext uri="{FF2B5EF4-FFF2-40B4-BE49-F238E27FC236}">
                <a16:creationId xmlns:a16="http://schemas.microsoft.com/office/drawing/2014/main" id="{427E6542-D486-8334-FB40-9AA2F08592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35372056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bureau de vote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fr-BE" sz="2200" b="0" i="0" u="none" strike="noStrike" cap="none" baseline="0" dirty="0">
                <a:solidFill>
                  <a:srgbClr val="000000"/>
                </a:solidFill>
                <a:effectLst/>
                <a:uFillTx/>
                <a:latin typeface="Calibri"/>
              </a:rPr>
              <a:t>Ouvrez l’enveloppe scellée contenant les clés USB (2 pièces)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Ouvrez l’enveloppe scellée contenant le code du bureau de vote + mot de passe</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BC347499-BEAC-C549-E05A-FB6911CB75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pic>
        <p:nvPicPr>
          <p:cNvPr id="5" name="Afbeelding 4">
            <a:extLst>
              <a:ext uri="{FF2B5EF4-FFF2-40B4-BE49-F238E27FC236}">
                <a16:creationId xmlns:a16="http://schemas.microsoft.com/office/drawing/2014/main" id="{9DE112C4-716A-E791-8A63-360DD40472E9}"/>
              </a:ext>
            </a:extLst>
          </p:cNvPr>
          <p:cNvPicPr>
            <a:picLocks noChangeAspect="1"/>
          </p:cNvPicPr>
          <p:nvPr/>
        </p:nvPicPr>
        <p:blipFill>
          <a:blip r:embed="rId7"/>
          <a:stretch>
            <a:fillRect/>
          </a:stretch>
        </p:blipFill>
        <p:spPr>
          <a:xfrm>
            <a:off x="681038" y="3108254"/>
            <a:ext cx="4271963" cy="3000413"/>
          </a:xfrm>
          <a:prstGeom prst="rect">
            <a:avLst/>
          </a:prstGeom>
        </p:spPr>
      </p:pic>
    </p:spTree>
    <p:custDataLst>
      <p:tags r:id="rId1"/>
    </p:custDataLst>
    <p:extLst>
      <p:ext uri="{BB962C8B-B14F-4D97-AF65-F5344CB8AC3E}">
        <p14:creationId xmlns:p14="http://schemas.microsoft.com/office/powerpoint/2010/main" val="243817828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Calibri"/>
              <a:cs typeface="Aria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bureau de vote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fr-BE" sz="2200" b="0" i="0" u="none" strike="noStrike" cap="none" baseline="0" dirty="0">
                <a:solidFill>
                  <a:srgbClr val="000000"/>
                </a:solidFill>
                <a:effectLst/>
                <a:uFillTx/>
                <a:latin typeface="Calibri"/>
              </a:rPr>
              <a:t>Ouvrez l’enveloppe scellée contenant les clés USB (2 pièces)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Ouvrez l’enveloppe scellée contenant le code du bureau de vote + mot de passe</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BC347499-BEAC-C549-E05A-FB6911CB75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pic>
        <p:nvPicPr>
          <p:cNvPr id="6" name="Afbeelding 5">
            <a:extLst>
              <a:ext uri="{FF2B5EF4-FFF2-40B4-BE49-F238E27FC236}">
                <a16:creationId xmlns:a16="http://schemas.microsoft.com/office/drawing/2014/main" id="{DD043188-6F30-4A43-9D6F-F518E49A6DDB}"/>
              </a:ext>
            </a:extLst>
          </p:cNvPr>
          <p:cNvPicPr>
            <a:picLocks noChangeAspect="1"/>
          </p:cNvPicPr>
          <p:nvPr/>
        </p:nvPicPr>
        <p:blipFill>
          <a:blip r:embed="rId7"/>
          <a:stretch>
            <a:fillRect/>
          </a:stretch>
        </p:blipFill>
        <p:spPr>
          <a:xfrm>
            <a:off x="894845" y="3086973"/>
            <a:ext cx="4930222" cy="3606847"/>
          </a:xfrm>
          <a:prstGeom prst="rect">
            <a:avLst/>
          </a:prstGeom>
        </p:spPr>
      </p:pic>
    </p:spTree>
    <p:custDataLst>
      <p:tags r:id="rId1"/>
    </p:custDataLst>
    <p:extLst>
      <p:ext uri="{BB962C8B-B14F-4D97-AF65-F5344CB8AC3E}">
        <p14:creationId xmlns:p14="http://schemas.microsoft.com/office/powerpoint/2010/main" val="49709198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Code du bureau de vote + mot de passe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a:extLst>
              <a:ext uri="{FF2B5EF4-FFF2-40B4-BE49-F238E27FC236}">
                <a16:creationId xmlns:a16="http://schemas.microsoft.com/office/drawing/2014/main" id="{6506CDEA-A15F-464A-9CF0-AFE4E85B6063}"/>
              </a:ext>
            </a:extLst>
          </p:cNvPr>
          <p:cNvPicPr>
            <a:picLocks noChangeAspect="1"/>
          </p:cNvPicPr>
          <p:nvPr/>
        </p:nvPicPr>
        <p:blipFill>
          <a:blip r:embed="rId6"/>
          <a:stretch>
            <a:fillRect/>
          </a:stretch>
        </p:blipFill>
        <p:spPr>
          <a:xfrm>
            <a:off x="3369339" y="1214200"/>
            <a:ext cx="3179928" cy="45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Straight Arrow Connector 9">
            <a:extLst>
              <a:ext uri="{FF2B5EF4-FFF2-40B4-BE49-F238E27FC236}">
                <a16:creationId xmlns:a16="http://schemas.microsoft.com/office/drawing/2014/main" id="{ED88379C-A8CF-5043-8DBA-A47D1BBADDFF}"/>
              </a:ext>
            </a:extLst>
          </p:cNvPr>
          <p:cNvCxnSpPr/>
          <p:nvPr/>
        </p:nvCxnSpPr>
        <p:spPr>
          <a:xfrm>
            <a:off x="1409075" y="3087975"/>
            <a:ext cx="17988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 name="Picture 723190138" descr="Afbeelding met tekst, Lettertype, logo, wit&#10;&#10;Automatisch gegenereerde beschrijving">
            <a:extLst>
              <a:ext uri="{FF2B5EF4-FFF2-40B4-BE49-F238E27FC236}">
                <a16:creationId xmlns:a16="http://schemas.microsoft.com/office/drawing/2014/main" id="{290956C2-B27C-5336-752D-EB83B69E12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246269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bureau de vote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fr-BE" sz="2200" b="0" i="0" u="none" strike="noStrike" cap="none" baseline="0" dirty="0">
                <a:solidFill>
                  <a:srgbClr val="808080"/>
                </a:solidFill>
                <a:effectLst/>
                <a:uFillTx/>
                <a:latin typeface="Calibri"/>
              </a:rPr>
              <a:t>Ouvrez l’enveloppe scellée contenant les clés USB (2 pièces)</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Ouvrez l’enveloppe scellée contenant le code du bureau de vote + mot de passe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Insérez les deux clés USB dans l'urne électorale électronique (E3 + E4)</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Démarrez le système du président</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42737B2D-629E-0E18-7925-DFBB4BA471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285538315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Clé USB dans l’urne électronique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13" name="Content Placeholder 2">
            <a:extLst>
              <a:ext uri="{FF2B5EF4-FFF2-40B4-BE49-F238E27FC236}">
                <a16:creationId xmlns:a16="http://schemas.microsoft.com/office/drawing/2014/main" id="{72D4D3C9-3FBC-5E4A-8C9F-AD317F1A7034}"/>
              </a:ext>
            </a:extLst>
          </p:cNvPr>
          <p:cNvSpPr>
            <a:spLocks noGrp="1"/>
          </p:cNvSpPr>
          <p:nvPr>
            <p:ph idx="1"/>
          </p:nvPr>
        </p:nvSpPr>
        <p:spPr>
          <a:xfrm>
            <a:off x="696536" y="5563889"/>
            <a:ext cx="8543925" cy="728421"/>
          </a:xfrm>
        </p:spPr>
        <p:txBody>
          <a:bodyPr>
            <a:noAutofit/>
          </a:bodyPr>
          <a:lstStyle/>
          <a:p>
            <a:pPr marL="0" indent="0" algn="ctr">
              <a:lnSpc>
                <a:spcPct val="150000"/>
              </a:lnSpc>
              <a:buNone/>
            </a:pPr>
            <a:r>
              <a:rPr lang="fr-BE" sz="2200" b="0" i="0" u="none" strike="noStrike" cap="none" baseline="0" dirty="0">
                <a:solidFill>
                  <a:srgbClr val="000000"/>
                </a:solidFill>
                <a:effectLst/>
                <a:uFillTx/>
                <a:latin typeface="Calibri"/>
              </a:rPr>
              <a:t>Insérez les deux clés USB dans E3 et E4</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1" name="Picture 10">
            <a:extLst>
              <a:ext uri="{FF2B5EF4-FFF2-40B4-BE49-F238E27FC236}">
                <a16:creationId xmlns:a16="http://schemas.microsoft.com/office/drawing/2014/main" id="{F6EA2E0D-B434-BD45-ACF2-D4B0B55AFBE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66252" y="1404000"/>
            <a:ext cx="5400000" cy="4050000"/>
          </a:xfrm>
          <a:prstGeom prst="rect">
            <a:avLst/>
          </a:prstGeom>
        </p:spPr>
      </p:pic>
      <p:pic>
        <p:nvPicPr>
          <p:cNvPr id="15" name="Picture 14">
            <a:extLst>
              <a:ext uri="{FF2B5EF4-FFF2-40B4-BE49-F238E27FC236}">
                <a16:creationId xmlns:a16="http://schemas.microsoft.com/office/drawing/2014/main" id="{F71E4565-204F-144F-84AD-1BF4A3AB9DE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39283" y="1415844"/>
            <a:ext cx="5400000" cy="405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80F1E559-3FE7-067F-15C6-708DDC4F9B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4525840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par>
                          <p:cTn id="7" fill="hold" nodeType="afterGroup">
                            <p:stCondLst>
                              <p:cond delay="1"/>
                            </p:stCondLst>
                            <p:childTnLst>
                              <p:par>
                                <p:cTn id="8" presetID="1"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a:extLst>
              <a:ext uri="{FF2B5EF4-FFF2-40B4-BE49-F238E27FC236}">
                <a16:creationId xmlns:a16="http://schemas.microsoft.com/office/drawing/2014/main" id="{87F5EEFC-75E5-504C-BB35-87EC4D21BE6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53000" y="1404000"/>
            <a:ext cx="5400000" cy="4050000"/>
          </a:xfrm>
          <a:prstGeom prst="rect">
            <a:avLst/>
          </a:prstGeom>
        </p:spPr>
      </p:pic>
      <p:sp>
        <p:nvSpPr>
          <p:cNvPr id="13" name="Content Placeholder 2">
            <a:extLst>
              <a:ext uri="{FF2B5EF4-FFF2-40B4-BE49-F238E27FC236}">
                <a16:creationId xmlns:a16="http://schemas.microsoft.com/office/drawing/2014/main" id="{72D4D3C9-3FBC-5E4A-8C9F-AD317F1A7034}"/>
              </a:ext>
            </a:extLst>
          </p:cNvPr>
          <p:cNvSpPr>
            <a:spLocks noGrp="1"/>
          </p:cNvSpPr>
          <p:nvPr>
            <p:ph idx="1"/>
          </p:nvPr>
        </p:nvSpPr>
        <p:spPr>
          <a:xfrm>
            <a:off x="696536" y="5454001"/>
            <a:ext cx="8543925" cy="838310"/>
          </a:xfrm>
        </p:spPr>
        <p:txBody>
          <a:bodyPr>
            <a:noAutofit/>
          </a:bodyPr>
          <a:lstStyle/>
          <a:p>
            <a:pPr marL="0" indent="0" algn="ctr">
              <a:lnSpc>
                <a:spcPct val="150000"/>
              </a:lnSpc>
              <a:buNone/>
            </a:pPr>
            <a:r>
              <a:rPr lang="fr-BE" sz="2200" b="0" i="0" u="none" strike="noStrike" cap="none" baseline="0" dirty="0">
                <a:solidFill>
                  <a:srgbClr val="000000"/>
                </a:solidFill>
                <a:effectLst/>
                <a:uFillTx/>
                <a:latin typeface="Calibri"/>
              </a:rPr>
              <a:t>Appuyez sur le bouton marche/arrêt jusqu'à ce que le bouton s'allume en blanc</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6CE891D2-D3CB-B07E-B8F5-F6D87313E1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34084757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B3158385-3167-677F-80BB-4CCB84ECD6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pic>
        <p:nvPicPr>
          <p:cNvPr id="4" name="Picture 164">
            <a:extLst>
              <a:ext uri="{FF2B5EF4-FFF2-40B4-BE49-F238E27FC236}">
                <a16:creationId xmlns:a16="http://schemas.microsoft.com/office/drawing/2014/main" id="{65585344-14C2-E6F9-E047-4033F220B85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74276" y="2093387"/>
            <a:ext cx="5937034" cy="3711671"/>
          </a:xfrm>
          <a:prstGeom prst="rect">
            <a:avLst/>
          </a:prstGeom>
          <a:noFill/>
        </p:spPr>
      </p:pic>
    </p:spTree>
    <p:custDataLst>
      <p:tags r:id="rId1"/>
    </p:custDataLst>
    <p:extLst>
      <p:ext uri="{BB962C8B-B14F-4D97-AF65-F5344CB8AC3E}">
        <p14:creationId xmlns:p14="http://schemas.microsoft.com/office/powerpoint/2010/main" val="277703467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E592D7B9-2B2E-814F-BDC1-23E9CA294C27}"/>
              </a:ext>
            </a:extLst>
          </p:cNvPr>
          <p:cNvPicPr>
            <a:picLocks noChangeAspect="1"/>
          </p:cNvPicPr>
          <p:nvPr/>
        </p:nvPicPr>
        <p:blipFill>
          <a:blip r:embed="rId6"/>
          <a:stretch>
            <a:fillRect/>
          </a:stretch>
        </p:blipFill>
        <p:spPr>
          <a:xfrm>
            <a:off x="1169420" y="1175657"/>
            <a:ext cx="8128000" cy="508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A3D84C9B-145D-8882-6BC2-347E0C8E78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219308081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
        <p:nvSpPr>
          <p:cNvPr id="2" name="Title 1"/>
          <p:cNvSpPr>
            <a:spLocks noGrp="1"/>
          </p:cNvSpPr>
          <p:nvPr>
            <p:ph type="title"/>
          </p:nvPr>
        </p:nvSpPr>
        <p:spPr>
          <a:xfrm>
            <a:off x="3810317" y="609121"/>
            <a:ext cx="8543925" cy="672193"/>
          </a:xfrm>
        </p:spPr>
        <p:txBody>
          <a:bodyPr/>
          <a:lstStyle/>
          <a:p>
            <a:r>
              <a:rPr lang="fr-BE" sz="2800" b="1" i="0" u="none" strike="noStrike" cap="none" baseline="0" dirty="0">
                <a:solidFill>
                  <a:srgbClr val="00AFDB"/>
                </a:solidFill>
                <a:effectLst/>
                <a:uFillTx/>
                <a:latin typeface="Calibri Light"/>
              </a:rPr>
              <a:t>Démarrage du système du président</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5" name="TextBox 4">
            <a:extLst>
              <a:ext uri="{FF2B5EF4-FFF2-40B4-BE49-F238E27FC236}">
                <a16:creationId xmlns:a16="http://schemas.microsoft.com/office/drawing/2014/main" id="{5D4D1F38-1F60-EA48-A3C5-AB67A1885DC8}"/>
              </a:ext>
            </a:extLst>
          </p:cNvPr>
          <p:cNvSpPr txBox="1"/>
          <p:nvPr/>
        </p:nvSpPr>
        <p:spPr>
          <a:xfrm>
            <a:off x="4346968" y="2166086"/>
            <a:ext cx="45818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3600" b="0" i="0" dirty="0" err="1">
                <a:solidFill>
                  <a:srgbClr val="0D0D0D"/>
                </a:solidFill>
                <a:effectLst/>
                <a:highlight>
                  <a:srgbClr val="FFFFFF"/>
                </a:highlight>
                <a:latin typeface="Söhne"/>
              </a:rPr>
              <a:t>Insensible</a:t>
            </a:r>
            <a:r>
              <a:rPr lang="nl-BE" sz="3600" b="0" i="0" dirty="0">
                <a:solidFill>
                  <a:srgbClr val="0D0D0D"/>
                </a:solidFill>
                <a:effectLst/>
                <a:highlight>
                  <a:srgbClr val="FFFFFF"/>
                </a:highlight>
                <a:latin typeface="Söhne"/>
              </a:rPr>
              <a:t> à la </a:t>
            </a:r>
            <a:r>
              <a:rPr lang="nl-BE" sz="3600" b="0" i="0" dirty="0" err="1">
                <a:solidFill>
                  <a:srgbClr val="0D0D0D"/>
                </a:solidFill>
                <a:effectLst/>
                <a:highlight>
                  <a:srgbClr val="FFFFFF"/>
                </a:highlight>
                <a:latin typeface="Söhne"/>
              </a:rPr>
              <a:t>casse</a:t>
            </a:r>
            <a:r>
              <a:rPr lang="nl-BE" sz="3600" b="0" i="0" dirty="0">
                <a:solidFill>
                  <a:srgbClr val="0D0D0D"/>
                </a:solidFill>
                <a:effectLst/>
                <a:highlight>
                  <a:srgbClr val="FFFFFF"/>
                </a:highlight>
                <a:latin typeface="Söhne"/>
              </a:rPr>
              <a:t>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723190138" descr="Afbeelding met tekst, Lettertype, logo, wit&#10;&#10;Automatisch gegenereerde beschrijving">
            <a:extLst>
              <a:ext uri="{FF2B5EF4-FFF2-40B4-BE49-F238E27FC236}">
                <a16:creationId xmlns:a16="http://schemas.microsoft.com/office/drawing/2014/main" id="{5AB4B147-318F-214B-5253-F0E4E96B67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0320" y="-6232"/>
            <a:ext cx="3423920" cy="640149"/>
          </a:xfrm>
          <a:prstGeom prst="rect">
            <a:avLst/>
          </a:prstGeom>
        </p:spPr>
      </p:pic>
      <p:pic>
        <p:nvPicPr>
          <p:cNvPr id="8" name="Afbeelding 7">
            <a:extLst>
              <a:ext uri="{FF2B5EF4-FFF2-40B4-BE49-F238E27FC236}">
                <a16:creationId xmlns:a16="http://schemas.microsoft.com/office/drawing/2014/main" id="{D2F2D817-CFF9-A5D1-7CCD-7092CFEB21D8}"/>
              </a:ext>
            </a:extLst>
          </p:cNvPr>
          <p:cNvPicPr>
            <a:picLocks noChangeAspect="1"/>
          </p:cNvPicPr>
          <p:nvPr/>
        </p:nvPicPr>
        <p:blipFill>
          <a:blip r:embed="rId6"/>
          <a:stretch>
            <a:fillRect/>
          </a:stretch>
        </p:blipFill>
        <p:spPr>
          <a:xfrm>
            <a:off x="55163" y="1144501"/>
            <a:ext cx="3388659" cy="3645376"/>
          </a:xfrm>
          <a:prstGeom prst="rect">
            <a:avLst/>
          </a:prstGeom>
        </p:spPr>
      </p:pic>
      <p:pic>
        <p:nvPicPr>
          <p:cNvPr id="11" name="Afbeelding 10">
            <a:extLst>
              <a:ext uri="{FF2B5EF4-FFF2-40B4-BE49-F238E27FC236}">
                <a16:creationId xmlns:a16="http://schemas.microsoft.com/office/drawing/2014/main" id="{6A32358F-4DFF-8589-C935-4047DE48A87A}"/>
              </a:ext>
            </a:extLst>
          </p:cNvPr>
          <p:cNvPicPr>
            <a:picLocks noChangeAspect="1"/>
          </p:cNvPicPr>
          <p:nvPr/>
        </p:nvPicPr>
        <p:blipFill>
          <a:blip r:embed="rId7"/>
          <a:stretch>
            <a:fillRect/>
          </a:stretch>
        </p:blipFill>
        <p:spPr>
          <a:xfrm>
            <a:off x="3018207" y="3846402"/>
            <a:ext cx="6704225" cy="2550648"/>
          </a:xfrm>
          <a:prstGeom prst="rect">
            <a:avLst/>
          </a:prstGeom>
        </p:spPr>
      </p:pic>
    </p:spTree>
    <p:extLst>
      <p:ext uri="{BB962C8B-B14F-4D97-AF65-F5344CB8AC3E}">
        <p14:creationId xmlns:p14="http://schemas.microsoft.com/office/powerpoint/2010/main" val="2439144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
        <p:nvSpPr>
          <p:cNvPr id="2" name="Title 1"/>
          <p:cNvSpPr>
            <a:spLocks noGrp="1"/>
          </p:cNvSpPr>
          <p:nvPr>
            <p:ph type="title"/>
          </p:nvPr>
        </p:nvSpPr>
        <p:spPr>
          <a:xfrm>
            <a:off x="3810317" y="609121"/>
            <a:ext cx="8543925" cy="672193"/>
          </a:xfrm>
        </p:spPr>
        <p:txBody>
          <a:bodyPr/>
          <a:lstStyle/>
          <a:p>
            <a:r>
              <a:rPr lang="fr-BE" sz="2800" b="1" i="0" u="none" strike="noStrike" cap="none" baseline="0" dirty="0">
                <a:solidFill>
                  <a:srgbClr val="00AFDB"/>
                </a:solidFill>
                <a:effectLst/>
                <a:uFillTx/>
                <a:latin typeface="Calibri Light"/>
              </a:rPr>
              <a:t>Démarrage du système du président</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5" name="TextBox 4">
            <a:extLst>
              <a:ext uri="{FF2B5EF4-FFF2-40B4-BE49-F238E27FC236}">
                <a16:creationId xmlns:a16="http://schemas.microsoft.com/office/drawing/2014/main" id="{5D4D1F38-1F60-EA48-A3C5-AB67A1885DC8}"/>
              </a:ext>
            </a:extLst>
          </p:cNvPr>
          <p:cNvSpPr txBox="1"/>
          <p:nvPr/>
        </p:nvSpPr>
        <p:spPr>
          <a:xfrm>
            <a:off x="4346968" y="2166086"/>
            <a:ext cx="45818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err="1">
                <a:ln>
                  <a:noFill/>
                </a:ln>
                <a:solidFill>
                  <a:srgbClr val="0D0D0D"/>
                </a:solidFill>
                <a:effectLst/>
                <a:highlight>
                  <a:srgbClr val="FFFFFF"/>
                </a:highlight>
                <a:uLnTx/>
                <a:uFillTx/>
                <a:latin typeface="Söhne"/>
                <a:ea typeface="+mn-ea"/>
                <a:cs typeface="+mn-cs"/>
              </a:rPr>
              <a:t>Insensible</a:t>
            </a:r>
            <a:r>
              <a:rPr kumimoji="0" lang="nl-BE" sz="3600" b="0" i="0" u="none" strike="noStrike" kern="1200" cap="none" spc="0" normalizeH="0" baseline="0" noProof="0" dirty="0">
                <a:ln>
                  <a:noFill/>
                </a:ln>
                <a:solidFill>
                  <a:srgbClr val="0D0D0D"/>
                </a:solidFill>
                <a:effectLst/>
                <a:highlight>
                  <a:srgbClr val="FFFFFF"/>
                </a:highlight>
                <a:uLnTx/>
                <a:uFillTx/>
                <a:latin typeface="Söhne"/>
                <a:ea typeface="+mn-ea"/>
                <a:cs typeface="+mn-cs"/>
              </a:rPr>
              <a:t> à la </a:t>
            </a:r>
            <a:r>
              <a:rPr kumimoji="0" lang="nl-BE" sz="3600" b="0" i="0" u="none" strike="noStrike" kern="1200" cap="none" spc="0" normalizeH="0" baseline="0" noProof="0" dirty="0" err="1">
                <a:ln>
                  <a:noFill/>
                </a:ln>
                <a:solidFill>
                  <a:srgbClr val="0D0D0D"/>
                </a:solidFill>
                <a:effectLst/>
                <a:highlight>
                  <a:srgbClr val="FFFFFF"/>
                </a:highlight>
                <a:uLnTx/>
                <a:uFillTx/>
                <a:latin typeface="Söhne"/>
                <a:ea typeface="+mn-ea"/>
                <a:cs typeface="+mn-cs"/>
              </a:rPr>
              <a:t>casse</a:t>
            </a:r>
            <a:r>
              <a:rPr kumimoji="0" lang="nl-BE" sz="3600" b="0" i="0" u="none" strike="noStrike" kern="1200" cap="none" spc="0" normalizeH="0" baseline="0" noProof="0" dirty="0">
                <a:ln>
                  <a:noFill/>
                </a:ln>
                <a:solidFill>
                  <a:srgbClr val="0D0D0D"/>
                </a:solidFill>
                <a:effectLst/>
                <a:highlight>
                  <a:srgbClr val="FFFFFF"/>
                </a:highlight>
                <a:uLnTx/>
                <a:uFillTx/>
                <a:latin typeface="Söhne"/>
                <a:ea typeface="+mn-ea"/>
                <a:cs typeface="+mn-cs"/>
              </a:rPr>
              <a:t>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723190138" descr="Afbeelding met tekst, Lettertype, logo, wit&#10;&#10;Automatisch gegenereerde beschrijving">
            <a:extLst>
              <a:ext uri="{FF2B5EF4-FFF2-40B4-BE49-F238E27FC236}">
                <a16:creationId xmlns:a16="http://schemas.microsoft.com/office/drawing/2014/main" id="{5AB4B147-318F-214B-5253-F0E4E96B67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0320" y="-6232"/>
            <a:ext cx="3423920" cy="640149"/>
          </a:xfrm>
          <a:prstGeom prst="rect">
            <a:avLst/>
          </a:prstGeom>
        </p:spPr>
      </p:pic>
      <p:pic>
        <p:nvPicPr>
          <p:cNvPr id="6" name="Afbeelding 5">
            <a:extLst>
              <a:ext uri="{FF2B5EF4-FFF2-40B4-BE49-F238E27FC236}">
                <a16:creationId xmlns:a16="http://schemas.microsoft.com/office/drawing/2014/main" id="{CB67A041-5C96-49FF-39F6-3A7C7561CBBD}"/>
              </a:ext>
            </a:extLst>
          </p:cNvPr>
          <p:cNvPicPr>
            <a:picLocks noChangeAspect="1"/>
          </p:cNvPicPr>
          <p:nvPr/>
        </p:nvPicPr>
        <p:blipFill>
          <a:blip r:embed="rId6"/>
          <a:stretch>
            <a:fillRect/>
          </a:stretch>
        </p:blipFill>
        <p:spPr>
          <a:xfrm>
            <a:off x="586715" y="1302103"/>
            <a:ext cx="2952351" cy="3467120"/>
          </a:xfrm>
          <a:prstGeom prst="rect">
            <a:avLst/>
          </a:prstGeom>
        </p:spPr>
      </p:pic>
      <p:pic>
        <p:nvPicPr>
          <p:cNvPr id="10" name="Afbeelding 9">
            <a:extLst>
              <a:ext uri="{FF2B5EF4-FFF2-40B4-BE49-F238E27FC236}">
                <a16:creationId xmlns:a16="http://schemas.microsoft.com/office/drawing/2014/main" id="{2FAF8158-E31D-590C-5016-391DFB5BF34A}"/>
              </a:ext>
            </a:extLst>
          </p:cNvPr>
          <p:cNvPicPr>
            <a:picLocks noChangeAspect="1"/>
          </p:cNvPicPr>
          <p:nvPr/>
        </p:nvPicPr>
        <p:blipFill>
          <a:blip r:embed="rId7"/>
          <a:stretch>
            <a:fillRect/>
          </a:stretch>
        </p:blipFill>
        <p:spPr>
          <a:xfrm>
            <a:off x="3298034" y="4045584"/>
            <a:ext cx="5911184" cy="2229478"/>
          </a:xfrm>
          <a:prstGeom prst="rect">
            <a:avLst/>
          </a:prstGeom>
        </p:spPr>
      </p:pic>
    </p:spTree>
    <p:extLst>
      <p:ext uri="{BB962C8B-B14F-4D97-AF65-F5344CB8AC3E}">
        <p14:creationId xmlns:p14="http://schemas.microsoft.com/office/powerpoint/2010/main" val="519433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Vote électronique</a:t>
            </a:r>
          </a:p>
        </p:txBody>
      </p:sp>
      <p:sp>
        <p:nvSpPr>
          <p:cNvPr id="3" name="Content Placeholder 2"/>
          <p:cNvSpPr>
            <a:spLocks noGrp="1"/>
          </p:cNvSpPr>
          <p:nvPr>
            <p:ph idx="1"/>
          </p:nvPr>
        </p:nvSpPr>
        <p:spPr>
          <a:xfrm>
            <a:off x="681038" y="1817913"/>
            <a:ext cx="8543925" cy="4103053"/>
          </a:xfrm>
        </p:spPr>
        <p:txBody>
          <a:bodyPr>
            <a:normAutofit fontScale="92500" lnSpcReduction="20000"/>
          </a:bodyPr>
          <a:lstStyle/>
          <a:p>
            <a:pPr marL="0" indent="0">
              <a:lnSpc>
                <a:spcPct val="150000"/>
              </a:lnSpc>
              <a:buNone/>
            </a:pPr>
            <a:r>
              <a:rPr lang="fr-BE" sz="2200" b="0" i="0" u="none" strike="noStrike" cap="none" baseline="0" dirty="0">
                <a:solidFill>
                  <a:srgbClr val="000000"/>
                </a:solidFill>
                <a:effectLst/>
                <a:uFillTx/>
                <a:latin typeface="Calibri"/>
              </a:rPr>
              <a:t>Communes qui votent pour la première fois en 2024 avec les systèmes SMMT</a:t>
            </a:r>
          </a:p>
          <a:p>
            <a:pPr lvl="1">
              <a:lnSpc>
                <a:spcPct val="150000"/>
              </a:lnSpc>
            </a:pPr>
            <a:r>
              <a:rPr lang="fr-BE" sz="2200" b="0" i="0" u="none" strike="noStrike" cap="none" baseline="0" dirty="0">
                <a:solidFill>
                  <a:srgbClr val="000000"/>
                </a:solidFill>
                <a:effectLst/>
                <a:uFillTx/>
                <a:latin typeface="Calibri"/>
              </a:rPr>
              <a:t>2 nouvelle commune</a:t>
            </a:r>
            <a:endParaRPr lang="fr-BE" sz="2200" dirty="0">
              <a:solidFill>
                <a:srgbClr val="000000"/>
              </a:solidFill>
              <a:latin typeface="Calibri"/>
            </a:endParaRPr>
          </a:p>
          <a:p>
            <a:pPr marL="0" indent="0">
              <a:lnSpc>
                <a:spcPct val="150000"/>
              </a:lnSpc>
              <a:buNone/>
            </a:pPr>
            <a:r>
              <a:rPr lang="fr-BE" sz="2200" b="0" i="0" u="none" strike="noStrike" cap="none" baseline="0" dirty="0">
                <a:solidFill>
                  <a:srgbClr val="000000"/>
                </a:solidFill>
                <a:effectLst/>
                <a:uFillTx/>
                <a:latin typeface="Calibri"/>
              </a:rPr>
              <a:t>Communes qui votent pour la première fois en 2019 avec les systèmes SMMT</a:t>
            </a:r>
          </a:p>
          <a:p>
            <a:pPr lvl="1">
              <a:lnSpc>
                <a:spcPct val="150000"/>
              </a:lnSpc>
            </a:pPr>
            <a:r>
              <a:rPr lang="fr-BE" sz="2200" dirty="0">
                <a:solidFill>
                  <a:schemeClr val="tx1"/>
                </a:solidFill>
              </a:rPr>
              <a:t>1 nouvelle commune</a:t>
            </a:r>
          </a:p>
          <a:p>
            <a:pPr marL="0" indent="0">
              <a:lnSpc>
                <a:spcPct val="150000"/>
              </a:lnSpc>
              <a:buNone/>
            </a:pPr>
            <a:r>
              <a:rPr lang="fr-BE" sz="2200" b="0" i="0" u="none" strike="noStrike" cap="none" baseline="0" dirty="0">
                <a:solidFill>
                  <a:srgbClr val="000000"/>
                </a:solidFill>
                <a:effectLst/>
                <a:uFillTx/>
                <a:latin typeface="Calibri"/>
              </a:rPr>
              <a:t>Communes qui votent pour la première fois en 2018 avec les systèmes SMMT</a:t>
            </a:r>
          </a:p>
          <a:p>
            <a:pPr lvl="1">
              <a:lnSpc>
                <a:spcPct val="150000"/>
              </a:lnSpc>
            </a:pPr>
            <a:r>
              <a:rPr lang="fr-BE" sz="2200" b="0" i="0" u="none" strike="noStrike" cap="none" baseline="0" dirty="0">
                <a:solidFill>
                  <a:srgbClr val="000000"/>
                </a:solidFill>
                <a:effectLst/>
                <a:uFillTx/>
                <a:latin typeface="Calibri"/>
              </a:rPr>
              <a:t>17 Bruxelles, 12 Flandre, 9 Communauté germanophone</a:t>
            </a:r>
          </a:p>
          <a:p>
            <a:pPr marL="0" indent="0">
              <a:lnSpc>
                <a:spcPct val="150000"/>
              </a:lnSpc>
              <a:buNone/>
            </a:pPr>
            <a:r>
              <a:rPr lang="fr-BE" sz="2200" b="0" i="0" u="none" strike="noStrike" cap="none" baseline="0" dirty="0">
                <a:solidFill>
                  <a:srgbClr val="000000"/>
                </a:solidFill>
                <a:effectLst/>
                <a:uFillTx/>
                <a:latin typeface="Calibri"/>
              </a:rPr>
              <a:t>Communes qui votent depuis 2012 avec les systèmes SMMT</a:t>
            </a:r>
          </a:p>
          <a:p>
            <a:pPr lvl="1">
              <a:lnSpc>
                <a:spcPct val="150000"/>
              </a:lnSpc>
            </a:pPr>
            <a:r>
              <a:rPr lang="fr-BE" sz="2200" b="0" i="0" u="none" strike="noStrike" cap="none" baseline="0" dirty="0">
                <a:solidFill>
                  <a:srgbClr val="000000"/>
                </a:solidFill>
                <a:effectLst/>
                <a:uFillTx/>
                <a:latin typeface="Calibri"/>
              </a:rPr>
              <a:t> 2 Bruxelles, 151 Flandre</a:t>
            </a:r>
          </a:p>
          <a:p>
            <a:pPr marL="457200" lvl="1" indent="0">
              <a:buNone/>
            </a:pPr>
            <a:endParaRPr lang="nl-NL" sz="2200" dirty="0">
              <a:solidFill>
                <a:schemeClr val="tx1"/>
              </a:solidFill>
            </a:endParaRPr>
          </a:p>
          <a:p>
            <a:pPr lvl="1"/>
            <a:endParaRPr lang="nl-NL" sz="2200" dirty="0">
              <a:solidFill>
                <a:schemeClr val="tx1"/>
              </a:solidFill>
            </a:endParaRPr>
          </a:p>
        </p:txBody>
      </p:sp>
      <p:pic>
        <p:nvPicPr>
          <p:cNvPr id="5" name="Picture 723190138" descr="Afbeelding met tekst, Lettertype, logo, wit&#10;&#10;Automatisch gegenereerde beschrijving">
            <a:extLst>
              <a:ext uri="{FF2B5EF4-FFF2-40B4-BE49-F238E27FC236}">
                <a16:creationId xmlns:a16="http://schemas.microsoft.com/office/drawing/2014/main" id="{34CB3EF2-FB50-D505-109A-637FEF16A3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212809679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13" name="Content Placeholder 2">
            <a:extLst>
              <a:ext uri="{FF2B5EF4-FFF2-40B4-BE49-F238E27FC236}">
                <a16:creationId xmlns:a16="http://schemas.microsoft.com/office/drawing/2014/main" id="{72D4D3C9-3FBC-5E4A-8C9F-AD317F1A7034}"/>
              </a:ext>
            </a:extLst>
          </p:cNvPr>
          <p:cNvSpPr>
            <a:spLocks noGrp="1"/>
          </p:cNvSpPr>
          <p:nvPr>
            <p:ph idx="1"/>
          </p:nvPr>
        </p:nvSpPr>
        <p:spPr>
          <a:xfrm>
            <a:off x="474785" y="5477967"/>
            <a:ext cx="9003323" cy="814343"/>
          </a:xfrm>
        </p:spPr>
        <p:txBody>
          <a:bodyPr>
            <a:noAutofit/>
          </a:bodyPr>
          <a:lstStyle/>
          <a:p>
            <a:pPr marL="0" indent="0" algn="ctr">
              <a:lnSpc>
                <a:spcPct val="150000"/>
              </a:lnSpc>
              <a:buNone/>
            </a:pPr>
            <a:r>
              <a:rPr lang="fr-BE" sz="2200" b="0" i="0" u="none" strike="noStrike" cap="none" baseline="0" dirty="0">
                <a:solidFill>
                  <a:srgbClr val="000000"/>
                </a:solidFill>
                <a:effectLst/>
                <a:uFillTx/>
                <a:latin typeface="Calibri"/>
              </a:rPr>
              <a:t>Appuyez sur le bouton marche/arrêt jusqu'à ce que le bouton s'allume en bleu</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6" name="Picture 5">
            <a:extLst>
              <a:ext uri="{FF2B5EF4-FFF2-40B4-BE49-F238E27FC236}">
                <a16:creationId xmlns:a16="http://schemas.microsoft.com/office/drawing/2014/main" id="{C7CA3BB5-9312-EC47-9CDF-51BC53EA7B7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53000" y="1427967"/>
            <a:ext cx="5400000" cy="4050000"/>
          </a:xfrm>
          <a:prstGeom prst="rect">
            <a:avLst/>
          </a:prstGeom>
        </p:spPr>
      </p:pic>
      <p:cxnSp>
        <p:nvCxnSpPr>
          <p:cNvPr id="10" name="Straight Arrow Connector 9">
            <a:extLst>
              <a:ext uri="{FF2B5EF4-FFF2-40B4-BE49-F238E27FC236}">
                <a16:creationId xmlns:a16="http://schemas.microsoft.com/office/drawing/2014/main" id="{996C9007-F956-E144-AAD5-F171D7AE0E41}"/>
              </a:ext>
            </a:extLst>
          </p:cNvPr>
          <p:cNvCxnSpPr/>
          <p:nvPr/>
        </p:nvCxnSpPr>
        <p:spPr>
          <a:xfrm flipH="1">
            <a:off x="6125227" y="2906038"/>
            <a:ext cx="964506" cy="4133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 name="Picture 723190138" descr="Afbeelding met tekst, Lettertype, logo, wit&#10;&#10;Automatisch gegenereerde beschrijving">
            <a:extLst>
              <a:ext uri="{FF2B5EF4-FFF2-40B4-BE49-F238E27FC236}">
                <a16:creationId xmlns:a16="http://schemas.microsoft.com/office/drawing/2014/main" id="{E844D15C-FA33-92AB-213B-9AEECACB7D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96181459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a:extLst>
              <a:ext uri="{FF2B5EF4-FFF2-40B4-BE49-F238E27FC236}">
                <a16:creationId xmlns:a16="http://schemas.microsoft.com/office/drawing/2014/main" id="{8F1B3EE9-B491-8B44-9BBF-BE3F2025043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53000" y="1844984"/>
            <a:ext cx="5400000" cy="3159686"/>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C3E50577-62E8-D25B-DB71-D32595272A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02794607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C803DD17-1669-CA4D-B631-E25E18882D20}"/>
              </a:ext>
            </a:extLst>
          </p:cNvPr>
          <p:cNvPicPr>
            <a:picLocks noChangeAspect="1"/>
          </p:cNvPicPr>
          <p:nvPr/>
        </p:nvPicPr>
        <p:blipFill>
          <a:blip r:embed="rId6"/>
          <a:stretch>
            <a:fillRect/>
          </a:stretch>
        </p:blipFill>
        <p:spPr>
          <a:xfrm>
            <a:off x="753874" y="1314449"/>
            <a:ext cx="8543924" cy="5006205"/>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B5836C9A-A8E4-AE53-4CE3-6C82D8CA71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28829827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descr="page19image56782832">
            <a:extLst>
              <a:ext uri="{FF2B5EF4-FFF2-40B4-BE49-F238E27FC236}">
                <a16:creationId xmlns:a16="http://schemas.microsoft.com/office/drawing/2014/main" id="{DEF37DC8-2C6F-6E4B-9796-B1D87590CD6F}"/>
              </a:ext>
            </a:extLst>
          </p:cNvPr>
          <p:cNvPicPr/>
          <p:nvPr/>
        </p:nvPicPr>
        <p:blipFill>
          <a:blip r:embed="rId6" cstate="print">
            <a:extLst>
              <a:ext uri="{28A0092B-C50C-407E-A947-70E740481C1C}">
                <a14:useLocalDpi xmlns:a14="http://schemas.microsoft.com/office/drawing/2010/main"/>
              </a:ext>
            </a:extLst>
          </a:blip>
          <a:srcRect/>
          <a:stretch>
            <a:fillRect/>
          </a:stretch>
        </p:blipFill>
        <p:spPr bwMode="auto">
          <a:xfrm>
            <a:off x="2115139" y="1782944"/>
            <a:ext cx="5281704" cy="3540169"/>
          </a:xfrm>
          <a:prstGeom prst="rect">
            <a:avLst/>
          </a:prstGeom>
          <a:noFill/>
          <a:ln>
            <a:noFill/>
          </a:ln>
        </p:spPr>
      </p:pic>
      <p:pic>
        <p:nvPicPr>
          <p:cNvPr id="3" name="Picture 723190138" descr="Afbeelding met tekst, Lettertype, logo, wit&#10;&#10;Automatisch gegenereerde beschrijving">
            <a:extLst>
              <a:ext uri="{FF2B5EF4-FFF2-40B4-BE49-F238E27FC236}">
                <a16:creationId xmlns:a16="http://schemas.microsoft.com/office/drawing/2014/main" id="{5E9B7881-C052-B8F9-04B3-2C930EC85F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85295864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bureau de vote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fr-BE" sz="2200" b="0" i="0" u="none" strike="noStrike" cap="none" baseline="0" dirty="0">
                <a:solidFill>
                  <a:srgbClr val="808080"/>
                </a:solidFill>
                <a:effectLst/>
                <a:uFillTx/>
                <a:latin typeface="Calibri"/>
              </a:rPr>
              <a:t>Ouvrez l’enveloppe scellée contenant les clés USB (2 pièces)</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Ouvrez l’enveloppe scellée contenant le code du bureau de vote + mot de passe</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Insérez les deux clés USB dans l'urne électorale électronique (E3 + E4)</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Démarrez le système du président</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Démarrez l'ordinateur de vote avec 1 clé USB sur instruction</a:t>
            </a:r>
          </a:p>
          <a:p>
            <a:pPr marL="0" indent="0">
              <a:lnSpc>
                <a:spcPct val="100000"/>
              </a:lnSpc>
              <a:spcBef>
                <a:spcPts val="400"/>
              </a:spcBef>
              <a:buNone/>
            </a:pPr>
            <a:endParaRPr lang="nl-NL" sz="2200" dirty="0">
              <a:solidFill>
                <a:schemeClr val="tx1"/>
              </a:solidFill>
            </a:endParaRP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B8AA0080-89D6-96A1-D67E-1B74EBBC62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271717696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723190138" descr="Afbeelding met tekst, Lettertype, logo, wit&#10;&#10;Automatisch gegenereerde beschrijving">
            <a:extLst>
              <a:ext uri="{FF2B5EF4-FFF2-40B4-BE49-F238E27FC236}">
                <a16:creationId xmlns:a16="http://schemas.microsoft.com/office/drawing/2014/main" id="{6D1EABFA-37BA-87E6-CACC-D376C4CE06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72829"/>
            <a:ext cx="2926080" cy="547071"/>
          </a:xfrm>
          <a:prstGeom prst="rect">
            <a:avLst/>
          </a:prstGeom>
        </p:spPr>
      </p:pic>
      <p:pic>
        <p:nvPicPr>
          <p:cNvPr id="7" name="Afbeelding 6">
            <a:extLst>
              <a:ext uri="{FF2B5EF4-FFF2-40B4-BE49-F238E27FC236}">
                <a16:creationId xmlns:a16="http://schemas.microsoft.com/office/drawing/2014/main" id="{DCC6315E-E91F-CDD4-DEB3-68C7E9DAC2BF}"/>
              </a:ext>
            </a:extLst>
          </p:cNvPr>
          <p:cNvPicPr>
            <a:picLocks noChangeAspect="1"/>
          </p:cNvPicPr>
          <p:nvPr/>
        </p:nvPicPr>
        <p:blipFill>
          <a:blip r:embed="rId3"/>
          <a:stretch>
            <a:fillRect/>
          </a:stretch>
        </p:blipFill>
        <p:spPr>
          <a:xfrm>
            <a:off x="311415" y="38100"/>
            <a:ext cx="8175361" cy="6057900"/>
          </a:xfrm>
          <a:prstGeom prst="rect">
            <a:avLst/>
          </a:prstGeom>
        </p:spPr>
      </p:pic>
    </p:spTree>
    <p:extLst>
      <p:ext uri="{BB962C8B-B14F-4D97-AF65-F5344CB8AC3E}">
        <p14:creationId xmlns:p14="http://schemas.microsoft.com/office/powerpoint/2010/main" val="36339146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Picture 723190138" descr="Afbeelding met tekst, Lettertype, logo, wit&#10;&#10;Automatisch gegenereerde beschrijving">
            <a:extLst>
              <a:ext uri="{FF2B5EF4-FFF2-40B4-BE49-F238E27FC236}">
                <a16:creationId xmlns:a16="http://schemas.microsoft.com/office/drawing/2014/main" id="{6D1EABFA-37BA-87E6-CACC-D376C4CE06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72829"/>
            <a:ext cx="2926080" cy="547071"/>
          </a:xfrm>
          <a:prstGeom prst="rect">
            <a:avLst/>
          </a:prstGeom>
        </p:spPr>
      </p:pic>
      <p:pic>
        <p:nvPicPr>
          <p:cNvPr id="4" name="Afbeelding 3">
            <a:extLst>
              <a:ext uri="{FF2B5EF4-FFF2-40B4-BE49-F238E27FC236}">
                <a16:creationId xmlns:a16="http://schemas.microsoft.com/office/drawing/2014/main" id="{B9CF3A1A-FA48-BA23-0160-F8F7E60EE854}"/>
              </a:ext>
            </a:extLst>
          </p:cNvPr>
          <p:cNvPicPr>
            <a:picLocks noChangeAspect="1"/>
          </p:cNvPicPr>
          <p:nvPr/>
        </p:nvPicPr>
        <p:blipFill>
          <a:blip r:embed="rId4"/>
          <a:stretch>
            <a:fillRect/>
          </a:stretch>
        </p:blipFill>
        <p:spPr>
          <a:xfrm>
            <a:off x="163444" y="38100"/>
            <a:ext cx="8066156" cy="6119153"/>
          </a:xfrm>
          <a:prstGeom prst="rect">
            <a:avLst/>
          </a:prstGeom>
        </p:spPr>
      </p:pic>
    </p:spTree>
    <p:extLst>
      <p:ext uri="{BB962C8B-B14F-4D97-AF65-F5344CB8AC3E}">
        <p14:creationId xmlns:p14="http://schemas.microsoft.com/office/powerpoint/2010/main" val="24865048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695877A5-68F3-4B46-B50F-FD8A40BD1E40}"/>
              </a:ext>
            </a:extLst>
          </p:cNvPr>
          <p:cNvPicPr>
            <a:picLocks noChangeAspect="1"/>
          </p:cNvPicPr>
          <p:nvPr/>
        </p:nvPicPr>
        <p:blipFill>
          <a:blip r:embed="rId6"/>
          <a:stretch>
            <a:fillRect/>
          </a:stretch>
        </p:blipFill>
        <p:spPr>
          <a:xfrm>
            <a:off x="1119187" y="1214171"/>
            <a:ext cx="8066377" cy="5041486"/>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5856688D-8F6D-35E9-6629-18D7928FC8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401262296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ECF0E8F8-01A7-4845-A5C9-4F5F4A8C3549}"/>
              </a:ext>
            </a:extLst>
          </p:cNvPr>
          <p:cNvPicPr>
            <a:picLocks noChangeAspect="1"/>
          </p:cNvPicPr>
          <p:nvPr/>
        </p:nvPicPr>
        <p:blipFill>
          <a:blip r:embed="rId6"/>
          <a:stretch>
            <a:fillRect/>
          </a:stretch>
        </p:blipFill>
        <p:spPr>
          <a:xfrm>
            <a:off x="751111" y="1175656"/>
            <a:ext cx="8797698" cy="5154901"/>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2F603AA8-1CDB-7BEA-D33B-CF8F1B4D62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01805214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9367A8F3-4467-4143-AF70-7FD323830230}"/>
              </a:ext>
            </a:extLst>
          </p:cNvPr>
          <p:cNvPicPr>
            <a:picLocks noChangeAspect="1"/>
          </p:cNvPicPr>
          <p:nvPr/>
        </p:nvPicPr>
        <p:blipFill>
          <a:blip r:embed="rId6"/>
          <a:stretch>
            <a:fillRect/>
          </a:stretch>
        </p:blipFill>
        <p:spPr>
          <a:xfrm>
            <a:off x="1701800" y="1524000"/>
            <a:ext cx="6502400" cy="381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F1436C14-D989-4F0E-82E5-F6A16160D3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05926620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Objectifs de la formation</a:t>
            </a:r>
          </a:p>
        </p:txBody>
      </p:sp>
      <p:sp>
        <p:nvSpPr>
          <p:cNvPr id="3" name="Content Placeholder 2"/>
          <p:cNvSpPr>
            <a:spLocks noGrp="1"/>
          </p:cNvSpPr>
          <p:nvPr>
            <p:ph idx="1"/>
          </p:nvPr>
        </p:nvSpPr>
        <p:spPr>
          <a:xfrm>
            <a:off x="681038" y="1817913"/>
            <a:ext cx="8990500"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Savoir à quoi sert chaque partie du système de vote</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Organiser les bureaux de vote et installer les systèmes de vote correctement</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Maîtriser le processus de démarrage et d’arrêt</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Savoir quoi faire en cas de problèmes et d'incidents</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Savoir comment aider le bureau principal en cas de recomptage</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Développer les connaissances et la confiance pour former les présidents</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lvl="1"/>
            <a:endParaRPr lang="nl-NL" sz="2200" dirty="0">
              <a:solidFill>
                <a:schemeClr val="tx1"/>
              </a:solidFill>
            </a:endParaRPr>
          </a:p>
        </p:txBody>
      </p:sp>
      <p:pic>
        <p:nvPicPr>
          <p:cNvPr id="5" name="Picture 723190138" descr="Afbeelding met tekst, Lettertype, logo, wit&#10;&#10;Automatisch gegenereerde beschrijving">
            <a:extLst>
              <a:ext uri="{FF2B5EF4-FFF2-40B4-BE49-F238E27FC236}">
                <a16:creationId xmlns:a16="http://schemas.microsoft.com/office/drawing/2014/main" id="{8B78CE69-D2D6-D370-6795-FD5FC61263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92507379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3283929D-D78B-8E4A-B536-6F3F7E4CCF8B}"/>
              </a:ext>
            </a:extLst>
          </p:cNvPr>
          <p:cNvPicPr>
            <a:picLocks noChangeAspect="1"/>
          </p:cNvPicPr>
          <p:nvPr/>
        </p:nvPicPr>
        <p:blipFill>
          <a:blip r:embed="rId6"/>
          <a:stretch>
            <a:fillRect/>
          </a:stretch>
        </p:blipFill>
        <p:spPr>
          <a:xfrm>
            <a:off x="1701800" y="1524000"/>
            <a:ext cx="6502400" cy="381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9BF1717F-F3DD-082A-3B9A-5F1F17D58D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21396510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11" name="Content Placeholder 2">
            <a:extLst>
              <a:ext uri="{FF2B5EF4-FFF2-40B4-BE49-F238E27FC236}">
                <a16:creationId xmlns:a16="http://schemas.microsoft.com/office/drawing/2014/main" id="{8B2634E2-9244-FF4F-912D-98144847A689}"/>
              </a:ext>
            </a:extLst>
          </p:cNvPr>
          <p:cNvSpPr>
            <a:spLocks noGrp="1"/>
          </p:cNvSpPr>
          <p:nvPr>
            <p:ph idx="1"/>
          </p:nvPr>
        </p:nvSpPr>
        <p:spPr>
          <a:xfrm>
            <a:off x="681038" y="1817913"/>
            <a:ext cx="8543925" cy="4103053"/>
          </a:xfrm>
        </p:spPr>
        <p:txBody>
          <a:bodyPr>
            <a:noAutofit/>
          </a:bodyPr>
          <a:lstStyle/>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r>
              <a:rPr lang="fr-BE" sz="2200" b="0" i="0" u="none" strike="noStrike" cap="none" baseline="0" dirty="0">
                <a:solidFill>
                  <a:srgbClr val="000000"/>
                </a:solidFill>
                <a:effectLst/>
                <a:uFillTx/>
                <a:latin typeface="Calibri"/>
              </a:rPr>
              <a:t>Prenez maintenant </a:t>
            </a:r>
            <a:r>
              <a:rPr lang="fr-BE" sz="2200" dirty="0">
                <a:solidFill>
                  <a:srgbClr val="000000"/>
                </a:solidFill>
                <a:latin typeface="Calibri"/>
              </a:rPr>
              <a:t>1 ou 2</a:t>
            </a:r>
            <a:r>
              <a:rPr lang="fr-BE" sz="2200" b="0" i="0" u="none" strike="noStrike" cap="none" baseline="0" dirty="0">
                <a:solidFill>
                  <a:srgbClr val="000000"/>
                </a:solidFill>
                <a:effectLst/>
                <a:uFillTx/>
                <a:latin typeface="Calibri"/>
              </a:rPr>
              <a:t> clés USB de l'urne électronique et allez au premier ordinateur de vote dans l'isoloir le plus à gauche.</a:t>
            </a:r>
          </a:p>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r>
              <a:rPr lang="fr-BE" sz="2200" b="0" i="0" u="none" strike="noStrike" cap="none" baseline="0" dirty="0">
                <a:solidFill>
                  <a:srgbClr val="000000"/>
                </a:solidFill>
                <a:effectLst/>
                <a:uFillTx/>
                <a:latin typeface="Calibri"/>
              </a:rPr>
              <a:t>L’écran du système de président affiche le statut suivant :</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F002B619-B8D0-E772-4B11-BC22997AEE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274924516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7DFB9A6C-D001-5E45-9AFF-4A74E31A382B}"/>
              </a:ext>
            </a:extLst>
          </p:cNvPr>
          <p:cNvPicPr>
            <a:picLocks noChangeAspect="1"/>
          </p:cNvPicPr>
          <p:nvPr/>
        </p:nvPicPr>
        <p:blipFill>
          <a:blip r:embed="rId6"/>
          <a:stretch>
            <a:fillRect/>
          </a:stretch>
        </p:blipFill>
        <p:spPr>
          <a:xfrm>
            <a:off x="1119187" y="1314450"/>
            <a:ext cx="7426039" cy="4641274"/>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7B226095-6363-CB21-D182-8CAE870F89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85760709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5009EC77-06A4-064B-8E7E-C764BAF9A4AF}"/>
              </a:ext>
            </a:extLst>
          </p:cNvPr>
          <p:cNvPicPr>
            <a:picLocks noChangeAspect="1"/>
          </p:cNvPicPr>
          <p:nvPr/>
        </p:nvPicPr>
        <p:blipFill>
          <a:blip r:embed="rId6"/>
          <a:stretch>
            <a:fillRect/>
          </a:stretch>
        </p:blipFill>
        <p:spPr>
          <a:xfrm>
            <a:off x="739208" y="1314450"/>
            <a:ext cx="8427583" cy="4938037"/>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8822E2FE-412F-16B2-3B84-4B31DD47A5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42660501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8" name="Content Placeholder 12">
            <a:extLst>
              <a:ext uri="{FF2B5EF4-FFF2-40B4-BE49-F238E27FC236}">
                <a16:creationId xmlns:a16="http://schemas.microsoft.com/office/drawing/2014/main" id="{2078E1FF-D590-4E46-BE35-17484585C2D4}"/>
              </a:ext>
            </a:extLst>
          </p:cNvPr>
          <p:cNvPicPr>
            <a:picLocks noGrp="1" noChangeAspect="1"/>
          </p:cNvPicPr>
          <p:nvPr>
            <p:ph idx="1"/>
          </p:nvPr>
        </p:nvPicPr>
        <p:blipFill>
          <a:blip r:embed="rId6" cstate="print">
            <a:extLst>
              <a:ext uri="{28A0092B-C50C-407E-A947-70E740481C1C}">
                <a14:useLocalDpi xmlns:a14="http://schemas.microsoft.com/office/drawing/2010/main"/>
              </a:ext>
            </a:extLst>
          </a:blip>
          <a:srcRect/>
          <a:stretch>
            <a:fillRect/>
          </a:stretch>
        </p:blipFill>
        <p:spPr>
          <a:xfrm>
            <a:off x="3538260" y="1351722"/>
            <a:ext cx="2876890" cy="3988904"/>
          </a:xfrm>
        </p:spPr>
      </p:pic>
      <p:sp>
        <p:nvSpPr>
          <p:cNvPr id="10" name="Content Placeholder 2">
            <a:extLst>
              <a:ext uri="{FF2B5EF4-FFF2-40B4-BE49-F238E27FC236}">
                <a16:creationId xmlns:a16="http://schemas.microsoft.com/office/drawing/2014/main" id="{2D1A02D4-C62B-3443-9256-A3C1809C3D3D}"/>
              </a:ext>
            </a:extLst>
          </p:cNvPr>
          <p:cNvSpPr txBox="1"/>
          <p:nvPr/>
        </p:nvSpPr>
        <p:spPr>
          <a:xfrm>
            <a:off x="696538" y="5340626"/>
            <a:ext cx="8543925" cy="1033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AFD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fr-BE" sz="2200" b="0" i="0" u="none" strike="noStrike" cap="none" baseline="0" dirty="0">
                <a:solidFill>
                  <a:srgbClr val="000000"/>
                </a:solidFill>
                <a:effectLst/>
                <a:uFillTx/>
                <a:latin typeface="Calibri"/>
              </a:rPr>
              <a:t>Appuyez sur le bouton marche/arrêt et maintenez-le enfoncé jusqu'à ce que l'écran tactile affiche des informations et fermez les deux couvercles quand le processus de démarrage est complètement terminé</a:t>
            </a:r>
          </a:p>
          <a:p>
            <a:pPr marL="457200" lvl="1" indent="0">
              <a:buFont typeface="Arial" panose="020B0604020202020204" pitchFamily="34" charset="0"/>
              <a:buNone/>
            </a:pPr>
            <a:endParaRPr lang="nl-NL" sz="2200" dirty="0">
              <a:solidFill>
                <a:schemeClr val="tx1"/>
              </a:solidFill>
            </a:endParaRPr>
          </a:p>
          <a:p>
            <a:pPr marL="457200" lvl="1" indent="0">
              <a:buFont typeface="Arial" panose="020B0604020202020204" pitchFamily="34" charset="0"/>
              <a:buNone/>
            </a:pPr>
            <a:endParaRPr lang="nl-NL" sz="2200" dirty="0">
              <a:solidFill>
                <a:schemeClr val="tx1"/>
              </a:solidFill>
            </a:endParaRPr>
          </a:p>
        </p:txBody>
      </p:sp>
      <p:sp>
        <p:nvSpPr>
          <p:cNvPr id="12" name="TextBox 11">
            <a:extLst>
              <a:ext uri="{FF2B5EF4-FFF2-40B4-BE49-F238E27FC236}">
                <a16:creationId xmlns:a16="http://schemas.microsoft.com/office/drawing/2014/main" id="{A70BC72C-ABC8-3047-B06B-551B07CD4C9C}"/>
              </a:ext>
            </a:extLst>
          </p:cNvPr>
          <p:cNvSpPr txBox="1"/>
          <p:nvPr/>
        </p:nvSpPr>
        <p:spPr>
          <a:xfrm>
            <a:off x="2186044" y="3458818"/>
            <a:ext cx="1054677" cy="640720"/>
          </a:xfrm>
          <a:prstGeom prst="rect">
            <a:avLst/>
          </a:prstGeom>
          <a:noFill/>
        </p:spPr>
        <p:txBody>
          <a:bodyPr wrap="square" rtlCol="0">
            <a:spAutoFit/>
          </a:bodyPr>
          <a:lstStyle/>
          <a:p>
            <a:pPr algn="ctr"/>
            <a:r>
              <a:rPr lang="fr-BE" sz="1800" b="0" i="0" u="none" strike="noStrike" cap="none" baseline="0" dirty="0">
                <a:solidFill>
                  <a:srgbClr val="000000"/>
                </a:solidFill>
                <a:effectLst/>
                <a:uFillTx/>
                <a:latin typeface="Calibri"/>
              </a:rPr>
              <a:t>Marche/arrêt</a:t>
            </a:r>
          </a:p>
        </p:txBody>
      </p:sp>
      <p:cxnSp>
        <p:nvCxnSpPr>
          <p:cNvPr id="13" name="Straight Arrow Connector 12">
            <a:extLst>
              <a:ext uri="{FF2B5EF4-FFF2-40B4-BE49-F238E27FC236}">
                <a16:creationId xmlns:a16="http://schemas.microsoft.com/office/drawing/2014/main" id="{280F314D-173F-0A42-9D12-32513A2594B1}"/>
              </a:ext>
            </a:extLst>
          </p:cNvPr>
          <p:cNvCxnSpPr/>
          <p:nvPr/>
        </p:nvCxnSpPr>
        <p:spPr>
          <a:xfrm flipV="1">
            <a:off x="3134138" y="2040836"/>
            <a:ext cx="1557130" cy="4174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D1415FD-F54A-2B4B-B22E-8370EC403D8C}"/>
              </a:ext>
            </a:extLst>
          </p:cNvPr>
          <p:cNvSpPr txBox="1"/>
          <p:nvPr/>
        </p:nvSpPr>
        <p:spPr>
          <a:xfrm>
            <a:off x="2113161" y="2325758"/>
            <a:ext cx="1127560" cy="366126"/>
          </a:xfrm>
          <a:prstGeom prst="rect">
            <a:avLst/>
          </a:prstGeom>
          <a:noFill/>
        </p:spPr>
        <p:txBody>
          <a:bodyPr wrap="square" rtlCol="0">
            <a:spAutoFit/>
          </a:bodyPr>
          <a:lstStyle/>
          <a:p>
            <a:pPr algn="ctr"/>
            <a:r>
              <a:rPr lang="fr-BE" sz="1800" b="0" i="0" u="none" strike="noStrike" cap="none" baseline="0" dirty="0">
                <a:solidFill>
                  <a:srgbClr val="000000"/>
                </a:solidFill>
                <a:effectLst/>
                <a:uFillTx/>
                <a:latin typeface="Calibri"/>
              </a:rPr>
              <a:t>USB</a:t>
            </a:r>
          </a:p>
        </p:txBody>
      </p:sp>
      <p:cxnSp>
        <p:nvCxnSpPr>
          <p:cNvPr id="15" name="Straight Arrow Connector 14">
            <a:extLst>
              <a:ext uri="{FF2B5EF4-FFF2-40B4-BE49-F238E27FC236}">
                <a16:creationId xmlns:a16="http://schemas.microsoft.com/office/drawing/2014/main" id="{DA7AA000-0E20-9C4F-88C4-1258ADB94EC2}"/>
              </a:ext>
            </a:extLst>
          </p:cNvPr>
          <p:cNvCxnSpPr/>
          <p:nvPr/>
        </p:nvCxnSpPr>
        <p:spPr>
          <a:xfrm flipV="1">
            <a:off x="3154018" y="3240159"/>
            <a:ext cx="1557130" cy="4174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 name="Picture 723190138" descr="Afbeelding met tekst, Lettertype, logo, wit&#10;&#10;Automatisch gegenereerde beschrijving">
            <a:extLst>
              <a:ext uri="{FF2B5EF4-FFF2-40B4-BE49-F238E27FC236}">
                <a16:creationId xmlns:a16="http://schemas.microsoft.com/office/drawing/2014/main" id="{5E55186B-BDA9-E59A-C86C-267C89C199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281447185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4B7EA9A0-0D0F-104B-AB08-CF4A34D47DA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63957" y="1219199"/>
            <a:ext cx="3600000" cy="450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230BAD46-9BDE-F531-A4D2-366F3495C6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267627795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8F37AF4D-1D30-7048-84FA-5317E6050F0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63436" y="1192045"/>
            <a:ext cx="3579127" cy="4473909"/>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BDDAEE82-42AA-BEB9-6333-0487A6DCEA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76316256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social media post&#10;&#10;Description automatically generated">
            <a:extLst>
              <a:ext uri="{FF2B5EF4-FFF2-40B4-BE49-F238E27FC236}">
                <a16:creationId xmlns:a16="http://schemas.microsoft.com/office/drawing/2014/main" id="{FDCC6C87-CD36-4646-9B4F-138DB01B817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96555" y="1324632"/>
            <a:ext cx="3912889" cy="4891111"/>
          </a:xfrm>
          <a:prstGeom prst="rect">
            <a:avLst/>
          </a:prstGeom>
        </p:spPr>
      </p:pic>
      <p:pic>
        <p:nvPicPr>
          <p:cNvPr id="3" name="Picture 2">
            <a:extLst>
              <a:ext uri="{FF2B5EF4-FFF2-40B4-BE49-F238E27FC236}">
                <a16:creationId xmlns:a16="http://schemas.microsoft.com/office/drawing/2014/main" id="{EB3161A7-B1DA-3B49-B4C8-6E7FA38DAB9F}"/>
              </a:ext>
            </a:extLst>
          </p:cNvPr>
          <p:cNvPicPr>
            <a:picLocks noChangeAspect="1"/>
          </p:cNvPicPr>
          <p:nvPr/>
        </p:nvPicPr>
        <p:blipFill>
          <a:blip r:embed="rId7"/>
          <a:stretch>
            <a:fillRect/>
          </a:stretch>
        </p:blipFill>
        <p:spPr>
          <a:xfrm>
            <a:off x="3504743" y="4073650"/>
            <a:ext cx="2896511" cy="955550"/>
          </a:xfrm>
          <a:prstGeom prst="rect">
            <a:avLst/>
          </a:prstGeom>
        </p:spPr>
      </p:pic>
      <p:pic>
        <p:nvPicPr>
          <p:cNvPr id="5" name="Picture 723190138" descr="Afbeelding met tekst, Lettertype, logo, wit&#10;&#10;Automatisch gegenereerde beschrijving">
            <a:extLst>
              <a:ext uri="{FF2B5EF4-FFF2-40B4-BE49-F238E27FC236}">
                <a16:creationId xmlns:a16="http://schemas.microsoft.com/office/drawing/2014/main" id="{3E906A00-A188-585B-48E8-995421BDD8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66025481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03D2E793-F8EF-454B-B80C-E8609CD6A74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85661" y="1314450"/>
            <a:ext cx="4134678" cy="5168348"/>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7112FB54-BE67-6801-3B14-F08FE5EBCB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275989960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6" name="Picture 5">
            <a:extLst>
              <a:ext uri="{FF2B5EF4-FFF2-40B4-BE49-F238E27FC236}">
                <a16:creationId xmlns:a16="http://schemas.microsoft.com/office/drawing/2014/main" id="{3B7B0CB0-0999-1846-8FB0-0892B23B556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50300" y="2151165"/>
            <a:ext cx="5400000" cy="2582174"/>
          </a:xfrm>
          <a:prstGeom prst="rect">
            <a:avLst/>
          </a:prstGeom>
        </p:spPr>
      </p:pic>
      <p:sp>
        <p:nvSpPr>
          <p:cNvPr id="7" name="Content Placeholder 2">
            <a:extLst>
              <a:ext uri="{FF2B5EF4-FFF2-40B4-BE49-F238E27FC236}">
                <a16:creationId xmlns:a16="http://schemas.microsoft.com/office/drawing/2014/main" id="{315D9551-E1ED-5446-AC23-8FBED7AB97C1}"/>
              </a:ext>
            </a:extLst>
          </p:cNvPr>
          <p:cNvSpPr>
            <a:spLocks noGrp="1"/>
          </p:cNvSpPr>
          <p:nvPr>
            <p:ph idx="1"/>
          </p:nvPr>
        </p:nvSpPr>
        <p:spPr>
          <a:xfrm>
            <a:off x="696538" y="5312097"/>
            <a:ext cx="8543925" cy="1048945"/>
          </a:xfrm>
        </p:spPr>
        <p:txBody>
          <a:bodyPr>
            <a:noAutofit/>
          </a:bodyPr>
          <a:lstStyle/>
          <a:p>
            <a:pPr marL="0" indent="0" algn="ctr">
              <a:lnSpc>
                <a:spcPct val="100000"/>
              </a:lnSpc>
              <a:buNone/>
            </a:pPr>
            <a:r>
              <a:rPr lang="fr-BE" sz="2200" b="0" i="0" u="none" strike="noStrike" cap="none" baseline="0" dirty="0">
                <a:solidFill>
                  <a:srgbClr val="000000"/>
                </a:solidFill>
                <a:effectLst/>
                <a:uFillTx/>
                <a:latin typeface="Calibri"/>
              </a:rPr>
              <a:t>Appuyez sur le bouton marche/arrêt jusqu'à ce que l'écran tactile affiche des informations et fermez les deux couvercles (avec la touche 1005) une fois le processus de démarrage terminé</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cxnSp>
        <p:nvCxnSpPr>
          <p:cNvPr id="4" name="Straight Arrow Connector 3">
            <a:extLst>
              <a:ext uri="{FF2B5EF4-FFF2-40B4-BE49-F238E27FC236}">
                <a16:creationId xmlns:a16="http://schemas.microsoft.com/office/drawing/2014/main" id="{741D63D7-9855-0748-A0EF-563D767DAD0F}"/>
              </a:ext>
            </a:extLst>
          </p:cNvPr>
          <p:cNvCxnSpPr/>
          <p:nvPr/>
        </p:nvCxnSpPr>
        <p:spPr>
          <a:xfrm flipH="1">
            <a:off x="6096000" y="1497496"/>
            <a:ext cx="1033670" cy="9674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EC14500-9261-F44F-879A-47E48F084D2B}"/>
              </a:ext>
            </a:extLst>
          </p:cNvPr>
          <p:cNvSpPr txBox="1"/>
          <p:nvPr/>
        </p:nvSpPr>
        <p:spPr>
          <a:xfrm>
            <a:off x="6559263" y="1152938"/>
            <a:ext cx="1617583" cy="369332"/>
          </a:xfrm>
          <a:prstGeom prst="rect">
            <a:avLst/>
          </a:prstGeom>
          <a:noFill/>
        </p:spPr>
        <p:txBody>
          <a:bodyPr wrap="square" rtlCol="0">
            <a:spAutoFit/>
          </a:bodyPr>
          <a:lstStyle/>
          <a:p>
            <a:pPr algn="ctr"/>
            <a:r>
              <a:rPr lang="fr-BE" sz="1800" b="0" i="0" u="none" strike="noStrike" cap="none" baseline="0" dirty="0">
                <a:solidFill>
                  <a:srgbClr val="000000"/>
                </a:solidFill>
                <a:effectLst/>
                <a:uFillTx/>
                <a:latin typeface="Calibri"/>
              </a:rPr>
              <a:t>Marche/arrêt</a:t>
            </a:r>
          </a:p>
        </p:txBody>
      </p:sp>
      <p:cxnSp>
        <p:nvCxnSpPr>
          <p:cNvPr id="11" name="Straight Arrow Connector 10">
            <a:extLst>
              <a:ext uri="{FF2B5EF4-FFF2-40B4-BE49-F238E27FC236}">
                <a16:creationId xmlns:a16="http://schemas.microsoft.com/office/drawing/2014/main" id="{24D76DF6-3329-C640-BBEC-3B05408B1746}"/>
              </a:ext>
            </a:extLst>
          </p:cNvPr>
          <p:cNvCxnSpPr/>
          <p:nvPr/>
        </p:nvCxnSpPr>
        <p:spPr>
          <a:xfrm flipH="1">
            <a:off x="4538869" y="1464366"/>
            <a:ext cx="1033670" cy="9674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DB9C126-2E74-7C49-A8C3-CD5D38DD7091}"/>
              </a:ext>
            </a:extLst>
          </p:cNvPr>
          <p:cNvSpPr txBox="1"/>
          <p:nvPr/>
        </p:nvSpPr>
        <p:spPr>
          <a:xfrm>
            <a:off x="4975630" y="1119810"/>
            <a:ext cx="1127560" cy="366126"/>
          </a:xfrm>
          <a:prstGeom prst="rect">
            <a:avLst/>
          </a:prstGeom>
          <a:noFill/>
        </p:spPr>
        <p:txBody>
          <a:bodyPr wrap="square" rtlCol="0">
            <a:spAutoFit/>
          </a:bodyPr>
          <a:lstStyle/>
          <a:p>
            <a:pPr algn="ctr"/>
            <a:r>
              <a:rPr lang="fr-BE" sz="1800" b="0" i="0" u="none" strike="noStrike" cap="none" baseline="0" dirty="0">
                <a:solidFill>
                  <a:srgbClr val="000000"/>
                </a:solidFill>
                <a:effectLst/>
                <a:uFillTx/>
                <a:latin typeface="Calibri"/>
              </a:rPr>
              <a:t>USB</a:t>
            </a:r>
          </a:p>
        </p:txBody>
      </p:sp>
      <p:pic>
        <p:nvPicPr>
          <p:cNvPr id="13" name="Picture 12">
            <a:extLst>
              <a:ext uri="{FF2B5EF4-FFF2-40B4-BE49-F238E27FC236}">
                <a16:creationId xmlns:a16="http://schemas.microsoft.com/office/drawing/2014/main" id="{01EEBDC1-8C1C-B24D-BEC1-BC34C1BFAFE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6721" y="1267160"/>
            <a:ext cx="1687054" cy="1265291"/>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C5B59C94-D8C7-D49F-05DD-10999C73A8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267913345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Quelle est l'importance de la formation</a:t>
            </a:r>
          </a:p>
        </p:txBody>
      </p:sp>
      <p:sp>
        <p:nvSpPr>
          <p:cNvPr id="3" name="Content Placeholder 2"/>
          <p:cNvSpPr>
            <a:spLocks noGrp="1"/>
          </p:cNvSpPr>
          <p:nvPr>
            <p:ph idx="1"/>
          </p:nvPr>
        </p:nvSpPr>
        <p:spPr>
          <a:xfrm>
            <a:off x="681038" y="1314451"/>
            <a:ext cx="8543925" cy="4606516"/>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Les employés communaux mieux formés peuvent mieux organiser le bureau de vote et former les présidents</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Les présidents mieux formés sont en mesure de mieux s'acquitter de leurs tâches</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Les assesseurs sont mieux supervisés et dirigés</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Les électeurs sont mieux guidés dans le processus de vote</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Une meilleure formation conduit à un déroulement plus fluide du vote dans les bureaux de vote et à la diminution des interventions inutiles</a:t>
            </a:r>
          </a:p>
          <a:p>
            <a:pPr marL="457200" lvl="1" indent="0">
              <a:buNone/>
            </a:pPr>
            <a:endParaRPr lang="nl-NL" sz="2200" dirty="0">
              <a:solidFill>
                <a:schemeClr val="tx1"/>
              </a:solidFill>
            </a:endParaRPr>
          </a:p>
          <a:p>
            <a:pPr lvl="1"/>
            <a:endParaRPr lang="nl-NL" sz="2200" dirty="0">
              <a:solidFill>
                <a:schemeClr val="tx1"/>
              </a:solidFill>
            </a:endParaRPr>
          </a:p>
        </p:txBody>
      </p:sp>
      <p:pic>
        <p:nvPicPr>
          <p:cNvPr id="5" name="Picture 723190138" descr="Afbeelding met tekst, Lettertype, logo, wit&#10;&#10;Automatisch gegenereerde beschrijving">
            <a:extLst>
              <a:ext uri="{FF2B5EF4-FFF2-40B4-BE49-F238E27FC236}">
                <a16:creationId xmlns:a16="http://schemas.microsoft.com/office/drawing/2014/main" id="{75D76653-C625-4C76-A15B-B227E5E408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251394275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4B7EA9A0-0D0F-104B-AB08-CF4A34D47DA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63957" y="1219199"/>
            <a:ext cx="3600000" cy="450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068D76F1-21FF-A5A9-439B-829A522FA4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60752728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a:extLst>
              <a:ext uri="{FF2B5EF4-FFF2-40B4-BE49-F238E27FC236}">
                <a16:creationId xmlns:a16="http://schemas.microsoft.com/office/drawing/2014/main" id="{42D11CA6-98CE-F641-A1D9-EE0DB14BE9B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06485" y="1314450"/>
            <a:ext cx="4093029" cy="5116286"/>
          </a:xfrm>
          <a:prstGeom prst="rect">
            <a:avLst/>
          </a:prstGeom>
        </p:spPr>
      </p:pic>
      <p:pic>
        <p:nvPicPr>
          <p:cNvPr id="8" name="Picture 7">
            <a:extLst>
              <a:ext uri="{FF2B5EF4-FFF2-40B4-BE49-F238E27FC236}">
                <a16:creationId xmlns:a16="http://schemas.microsoft.com/office/drawing/2014/main" id="{7AE2B777-C016-6C4F-9720-86A42A71718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75659" y="1314450"/>
            <a:ext cx="1687054" cy="1265291"/>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49AD3DE0-2BC5-5E57-1ACA-C42CDBEF19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25002066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7C5636EF-2C69-4749-ACFD-C83859E33B9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72493" y="1314450"/>
            <a:ext cx="4014107" cy="5017635"/>
          </a:xfrm>
          <a:prstGeom prst="rect">
            <a:avLst/>
          </a:prstGeom>
        </p:spPr>
      </p:pic>
      <p:pic>
        <p:nvPicPr>
          <p:cNvPr id="7" name="Picture 6">
            <a:extLst>
              <a:ext uri="{FF2B5EF4-FFF2-40B4-BE49-F238E27FC236}">
                <a16:creationId xmlns:a16="http://schemas.microsoft.com/office/drawing/2014/main" id="{304BCE82-C620-2841-A723-DDA862F576CD}"/>
              </a:ext>
            </a:extLst>
          </p:cNvPr>
          <p:cNvPicPr>
            <a:picLocks noChangeAspect="1"/>
          </p:cNvPicPr>
          <p:nvPr/>
        </p:nvPicPr>
        <p:blipFill>
          <a:blip r:embed="rId7"/>
          <a:stretch>
            <a:fillRect/>
          </a:stretch>
        </p:blipFill>
        <p:spPr>
          <a:xfrm>
            <a:off x="3591940" y="4193965"/>
            <a:ext cx="2896511" cy="95555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F0538A0A-4604-2A00-5384-8178EB065D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44802575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a:extLst>
              <a:ext uri="{FF2B5EF4-FFF2-40B4-BE49-F238E27FC236}">
                <a16:creationId xmlns:a16="http://schemas.microsoft.com/office/drawing/2014/main" id="{C3A0A325-EBA5-444E-80D0-1579C9D8406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49399" y="1340136"/>
            <a:ext cx="3900486" cy="4875607"/>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5E928793-EC14-DADA-76EA-C61F4A1C3B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50350102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bureau de vote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fr-BE" sz="2200" b="0" i="0" u="none" strike="noStrike" cap="none" baseline="0" dirty="0">
                <a:solidFill>
                  <a:srgbClr val="808080"/>
                </a:solidFill>
                <a:effectLst/>
                <a:uFillTx/>
                <a:latin typeface="Calibri"/>
              </a:rPr>
              <a:t>Ouvrez l’enveloppe scellée contenant les clés USB (2 pièces)</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Ouvrez l’enveloppe scellée contenant le code du bureau de vote + mot de passe</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Insérez les deux clés USB dans l'urne électorale électronique (E3 + E4)</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Démarrez le système du président</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Démarrez</a:t>
            </a:r>
            <a:r>
              <a:rPr lang="fr-BE" sz="2200" b="0" i="0" u="none" strike="noStrike" cap="none" dirty="0">
                <a:solidFill>
                  <a:srgbClr val="808080"/>
                </a:solidFill>
                <a:effectLst/>
                <a:uFillTx/>
                <a:latin typeface="Calibri"/>
              </a:rPr>
              <a:t> </a:t>
            </a:r>
            <a:r>
              <a:rPr lang="fr-BE" sz="2200" b="0" i="0" u="none" strike="noStrike" cap="none" baseline="0" dirty="0">
                <a:solidFill>
                  <a:srgbClr val="808080"/>
                </a:solidFill>
                <a:effectLst/>
                <a:uFillTx/>
                <a:latin typeface="Calibri"/>
              </a:rPr>
              <a:t>l'ordinateur de vote avec 1 clé USB sur instruction</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Continuez à l'étape 5 jusqu'à ce que tous les ordinateurs de vote aient été démarrés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Remettez les clés USB dans l'urne électronique</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AFAD48FD-3AE1-448A-F400-A6D2EDAC3E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00403572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Remettre la clé USB dans l'urne électronique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37469EF5-88A9-6C4E-B0B1-A34B438265E1}"/>
              </a:ext>
            </a:extLst>
          </p:cNvPr>
          <p:cNvPicPr>
            <a:picLocks noChangeAspect="1"/>
          </p:cNvPicPr>
          <p:nvPr/>
        </p:nvPicPr>
        <p:blipFill>
          <a:blip r:embed="rId6"/>
          <a:stretch>
            <a:fillRect/>
          </a:stretch>
        </p:blipFill>
        <p:spPr>
          <a:xfrm>
            <a:off x="1832429" y="1725385"/>
            <a:ext cx="6502400" cy="381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53EF63C9-A534-2452-EB17-00850B5B0D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63755043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Remettre la clé USB dans l'urne électronique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8C44120C-DF79-824C-BB0F-C445F9203CBD}"/>
              </a:ext>
            </a:extLst>
          </p:cNvPr>
          <p:cNvPicPr>
            <a:picLocks noChangeAspect="1"/>
          </p:cNvPicPr>
          <p:nvPr/>
        </p:nvPicPr>
        <p:blipFill>
          <a:blip r:embed="rId6"/>
          <a:stretch>
            <a:fillRect/>
          </a:stretch>
        </p:blipFill>
        <p:spPr>
          <a:xfrm>
            <a:off x="901701" y="1314450"/>
            <a:ext cx="8128000" cy="508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5EE8ECDA-CB87-85CF-C471-060F040EB8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91837966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Remettre la clé USB dans l'urne électronique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8" name="Picture 7">
            <a:extLst>
              <a:ext uri="{FF2B5EF4-FFF2-40B4-BE49-F238E27FC236}">
                <a16:creationId xmlns:a16="http://schemas.microsoft.com/office/drawing/2014/main" id="{36B44D6F-CE7A-234C-B589-38E4DAD9D23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63714" y="1667369"/>
            <a:ext cx="7423238" cy="4358066"/>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D4384B1D-D931-7095-E93D-8D54D68EAE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215001176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bureau de vote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fr-BE" sz="2200" b="0" i="0" u="none" strike="noStrike" cap="none" baseline="0" dirty="0">
                <a:solidFill>
                  <a:srgbClr val="808080"/>
                </a:solidFill>
                <a:effectLst/>
                <a:uFillTx/>
                <a:latin typeface="Calibri"/>
              </a:rPr>
              <a:t>Ouvrez l’enveloppe scellée contenant les clés USB (2 pièces)</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Ouvrez l’enveloppe scellée contenant le code du bureau de vote + mot de passe</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Insérez les deux clés USB dans l'urne électorale électronique (E3 + E4)</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Démarrez le système du président</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Démarrez l'ordinateur de vote avec 1 clé USB sur instruction</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Continuez à l'étape 5 jusqu'à ce que tous les ordinateurs de vote aient été démarrés</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Remettez la clé USB dans l'urne électronique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Ouvrez le vote</a:t>
            </a:r>
          </a:p>
          <a:p>
            <a:pPr marL="0" indent="0">
              <a:lnSpc>
                <a:spcPct val="150000"/>
              </a:lnSpc>
              <a:buNone/>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53EA6C8C-3945-E108-D4CD-10BB5E1F47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94211785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Ouvrir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88D1A6A5-3308-454C-90CF-310AF10DF0F9}"/>
              </a:ext>
            </a:extLst>
          </p:cNvPr>
          <p:cNvPicPr>
            <a:picLocks noChangeAspect="1"/>
          </p:cNvPicPr>
          <p:nvPr/>
        </p:nvPicPr>
        <p:blipFill>
          <a:blip r:embed="rId6"/>
          <a:stretch>
            <a:fillRect/>
          </a:stretch>
        </p:blipFill>
        <p:spPr>
          <a:xfrm>
            <a:off x="901701" y="1314450"/>
            <a:ext cx="8128000" cy="508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687F685C-4AC2-9115-B186-A5035975A5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73676592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07952"/>
            <a:ext cx="8195083" cy="2654412"/>
          </a:xfrm>
          <a:prstGeom prst="rect">
            <a:avLst/>
          </a:prstGeom>
          <a:noFill/>
        </p:spPr>
        <p:txBody>
          <a:bodyPr wrap="square" rtlCol="0" anchor="ctr">
            <a:sp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théorique</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404040"/>
                </a:solidFill>
                <a:effectLst/>
                <a:uFillTx/>
                <a:latin typeface="Calibri"/>
              </a:rPr>
              <a:t>Partie pratique</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404040"/>
                </a:solidFill>
                <a:effectLst/>
                <a:uFillTx/>
                <a:latin typeface="Calibri"/>
              </a:rPr>
              <a:t>Partie finale</a:t>
            </a:r>
          </a:p>
        </p:txBody>
      </p:sp>
      <p:pic>
        <p:nvPicPr>
          <p:cNvPr id="3" name="Picture 723190138" descr="Afbeelding met tekst, Lettertype, logo, wit&#10;&#10;Automatisch gegenereerde beschrijving">
            <a:extLst>
              <a:ext uri="{FF2B5EF4-FFF2-40B4-BE49-F238E27FC236}">
                <a16:creationId xmlns:a16="http://schemas.microsoft.com/office/drawing/2014/main" id="{72D1C626-2CDD-2EE8-7577-3BB04AC982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16566450"/>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Ouvrir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66FCE1DE-3153-7E49-A7F3-087A04F87FD4}"/>
              </a:ext>
            </a:extLst>
          </p:cNvPr>
          <p:cNvPicPr>
            <a:picLocks noChangeAspect="1"/>
          </p:cNvPicPr>
          <p:nvPr/>
        </p:nvPicPr>
        <p:blipFill>
          <a:blip r:embed="rId6"/>
          <a:stretch>
            <a:fillRect/>
          </a:stretch>
        </p:blipFill>
        <p:spPr>
          <a:xfrm>
            <a:off x="911220" y="1289956"/>
            <a:ext cx="8364873" cy="4901293"/>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B552C263-F92F-234B-CE22-FC03B1E27D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23943460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bureau de vote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314451"/>
            <a:ext cx="8543925" cy="4606516"/>
          </a:xfrm>
        </p:spPr>
        <p:txBody>
          <a:bodyPr>
            <a:noAutofit/>
          </a:bodyPr>
          <a:lstStyle/>
          <a:p>
            <a:pPr marL="457200" indent="-457200">
              <a:lnSpc>
                <a:spcPct val="150000"/>
              </a:lnSpc>
              <a:buFont typeface="+mj-lt"/>
              <a:buAutoNum type="arabicPeriod"/>
            </a:pPr>
            <a:r>
              <a:rPr lang="fr-BE" sz="2200" b="0" i="0" u="none" strike="noStrike" cap="none" baseline="0" dirty="0">
                <a:solidFill>
                  <a:srgbClr val="808080"/>
                </a:solidFill>
                <a:effectLst/>
                <a:uFillTx/>
                <a:latin typeface="Calibri"/>
              </a:rPr>
              <a:t>Ouvrez l’enveloppe scellée contenant les clés USB (2 pièces)</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Ouvrez l’enveloppe scellée contenant le code du bureau de vote + mot de passe</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Insérez les deux clés USB dans l'urne électorale électronique (E3 + E4)</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Démarrez le système du président</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Démarrez</a:t>
            </a:r>
            <a:r>
              <a:rPr lang="fr-BE" sz="2200" b="0" i="0" u="none" strike="noStrike" cap="none" dirty="0">
                <a:solidFill>
                  <a:srgbClr val="808080"/>
                </a:solidFill>
                <a:effectLst/>
                <a:uFillTx/>
                <a:latin typeface="Calibri"/>
              </a:rPr>
              <a:t> </a:t>
            </a:r>
            <a:r>
              <a:rPr lang="fr-BE" sz="2200" b="0" i="0" u="none" strike="noStrike" cap="none" baseline="0" dirty="0">
                <a:solidFill>
                  <a:srgbClr val="808080"/>
                </a:solidFill>
                <a:effectLst/>
                <a:uFillTx/>
                <a:latin typeface="Calibri"/>
              </a:rPr>
              <a:t>l'ordinateur de vote avec 1 clé USB sur instruction</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Continuez à l'étape 5 jusqu'à ce que tous les ordinateurs de vote aient été démarrés</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Remettez la clé USB dans l'urne électronique</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Ouvrez le vote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Présidents + assesseurs prennent position</a:t>
            </a: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BF4456A3-DC8B-43B5-C969-D849F1B797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236297733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théorique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Aperçu du bureau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Installation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Démarrage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000000"/>
                </a:solidFill>
                <a:effectLst/>
                <a:uFillTx/>
                <a:latin typeface="Calibri"/>
              </a:rPr>
              <a:t>Votes</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Clôturer les votes/le bureau de vote</a:t>
            </a:r>
          </a:p>
        </p:txBody>
      </p:sp>
      <p:pic>
        <p:nvPicPr>
          <p:cNvPr id="3" name="Picture 723190138" descr="Afbeelding met tekst, Lettertype, logo, wit&#10;&#10;Automatisch gegenereerde beschrijving">
            <a:extLst>
              <a:ext uri="{FF2B5EF4-FFF2-40B4-BE49-F238E27FC236}">
                <a16:creationId xmlns:a16="http://schemas.microsoft.com/office/drawing/2014/main" id="{293538A5-8C17-AF04-5BAD-6D3A843A3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68592097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86498"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Activer les cartes à puce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84AB5100-8873-6A43-A1F5-6F8D80F49E16}"/>
              </a:ext>
            </a:extLst>
          </p:cNvPr>
          <p:cNvPicPr>
            <a:picLocks noChangeAspect="1"/>
          </p:cNvPicPr>
          <p:nvPr/>
        </p:nvPicPr>
        <p:blipFill>
          <a:blip r:embed="rId6"/>
          <a:stretch>
            <a:fillRect/>
          </a:stretch>
        </p:blipFill>
        <p:spPr>
          <a:xfrm>
            <a:off x="1102858" y="1208315"/>
            <a:ext cx="8128000" cy="508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D2706F7F-FA87-A637-74ED-0649C83C1D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9483775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Activer les cartes à puce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B6E0CAF9-7947-7A3D-F917-66C63F3D02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pic>
        <p:nvPicPr>
          <p:cNvPr id="5" name="Afbeelding 4" descr="Afbeelding met tekst, schermopname, software, Computerpictogram&#10;&#10;Automatisch gegenereerde beschrijving">
            <a:extLst>
              <a:ext uri="{FF2B5EF4-FFF2-40B4-BE49-F238E27FC236}">
                <a16:creationId xmlns:a16="http://schemas.microsoft.com/office/drawing/2014/main" id="{EA5CD533-950A-8051-E833-E36EA4C278B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0317" y="1699228"/>
            <a:ext cx="6629586" cy="4230053"/>
          </a:xfrm>
          <a:prstGeom prst="rect">
            <a:avLst/>
          </a:prstGeom>
          <a:noFill/>
          <a:ln>
            <a:noFill/>
          </a:ln>
        </p:spPr>
      </p:pic>
    </p:spTree>
    <p:custDataLst>
      <p:tags r:id="rId1"/>
    </p:custDataLst>
    <p:extLst>
      <p:ext uri="{BB962C8B-B14F-4D97-AF65-F5344CB8AC3E}">
        <p14:creationId xmlns:p14="http://schemas.microsoft.com/office/powerpoint/2010/main" val="352800602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Activer les cartes à puce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DE7837A3-9EE6-DF39-3859-9E5FB2642B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pic>
        <p:nvPicPr>
          <p:cNvPr id="5" name="Afbeelding 4" descr="Afbeelding met tekst, schermopname, software, Computerpictogram&#10;&#10;Automatisch gegenereerde beschrijving">
            <a:extLst>
              <a:ext uri="{FF2B5EF4-FFF2-40B4-BE49-F238E27FC236}">
                <a16:creationId xmlns:a16="http://schemas.microsoft.com/office/drawing/2014/main" id="{0FD4E185-FA04-BEB5-5FC2-30F74691115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56477" y="1781111"/>
            <a:ext cx="6993046" cy="4370897"/>
          </a:xfrm>
          <a:prstGeom prst="rect">
            <a:avLst/>
          </a:prstGeom>
          <a:noFill/>
          <a:ln>
            <a:noFill/>
          </a:ln>
        </p:spPr>
      </p:pic>
    </p:spTree>
    <p:custDataLst>
      <p:tags r:id="rId1"/>
    </p:custDataLst>
    <p:extLst>
      <p:ext uri="{BB962C8B-B14F-4D97-AF65-F5344CB8AC3E}">
        <p14:creationId xmlns:p14="http://schemas.microsoft.com/office/powerpoint/2010/main" val="405724521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
        <p:nvSpPr>
          <p:cNvPr id="2" name="Title 1"/>
          <p:cNvSpPr>
            <a:spLocks noGrp="1"/>
          </p:cNvSpPr>
          <p:nvPr>
            <p:ph type="title"/>
          </p:nvPr>
        </p:nvSpPr>
        <p:spPr/>
        <p:txBody>
          <a:bodyPr>
            <a:normAutofit/>
          </a:bodyPr>
          <a:lstStyle/>
          <a:p>
            <a:r>
              <a:rPr lang="fr-FR" sz="2800" dirty="0">
                <a:solidFill>
                  <a:srgbClr val="00AFDB"/>
                </a:solidFill>
              </a:rPr>
              <a:t>Votes du président et des assesseurs</a:t>
            </a:r>
            <a:r>
              <a:rPr lang="nl-NL" sz="2800" dirty="0">
                <a:solidFill>
                  <a:srgbClr val="00AFDB"/>
                </a:solidFill>
              </a:rPr>
              <a:t> </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3" name="TextBox 2">
            <a:extLst>
              <a:ext uri="{FF2B5EF4-FFF2-40B4-BE49-F238E27FC236}">
                <a16:creationId xmlns:a16="http://schemas.microsoft.com/office/drawing/2014/main" id="{C9DE3CAF-D3A5-9B45-92FE-87066DFA9DE7}"/>
              </a:ext>
            </a:extLst>
          </p:cNvPr>
          <p:cNvSpPr txBox="1"/>
          <p:nvPr/>
        </p:nvSpPr>
        <p:spPr>
          <a:xfrm>
            <a:off x="433280" y="1709759"/>
            <a:ext cx="9122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Vote des membres du bureau</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Les membres votent en secret, chacun dans un isoloir différent dans la mesure du possible. Ensuite, ils vérifient leur vote avec le scanner à main et scannent leur ticket avec le scanner de l'urne. Leur vote est ainsi enregistré et compté.</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197CAD3-C3F2-E743-BCC8-FE50DFFFA12B}"/>
              </a:ext>
            </a:extLst>
          </p:cNvPr>
          <p:cNvSpPr txBox="1"/>
          <p:nvPr/>
        </p:nvSpPr>
        <p:spPr>
          <a:xfrm>
            <a:off x="2521191" y="5481837"/>
            <a:ext cx="69027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Vérifiez votre vote avec le scanner à main, il peut ensuite être scanné et déposé dans l'urne.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0" name="Picture 9">
            <a:extLst>
              <a:ext uri="{FF2B5EF4-FFF2-40B4-BE49-F238E27FC236}">
                <a16:creationId xmlns:a16="http://schemas.microsoft.com/office/drawing/2014/main" id="{D11C5F06-41C1-DA4D-86A0-97AA626FCD5F}"/>
              </a:ext>
            </a:extLst>
          </p:cNvPr>
          <p:cNvPicPr>
            <a:picLocks noChangeAspect="1"/>
          </p:cNvPicPr>
          <p:nvPr/>
        </p:nvPicPr>
        <p:blipFill>
          <a:blip r:embed="rId5"/>
          <a:stretch>
            <a:fillRect/>
          </a:stretch>
        </p:blipFill>
        <p:spPr>
          <a:xfrm>
            <a:off x="7785682" y="3190307"/>
            <a:ext cx="1638300" cy="2184400"/>
          </a:xfrm>
          <a:prstGeom prst="rect">
            <a:avLst/>
          </a:prstGeom>
        </p:spPr>
      </p:pic>
      <p:pic>
        <p:nvPicPr>
          <p:cNvPr id="5" name="Picture 723190138" descr="Afbeelding met tekst, Lettertype, logo, wit&#10;&#10;Automatisch gegenereerde beschrijving">
            <a:extLst>
              <a:ext uri="{FF2B5EF4-FFF2-40B4-BE49-F238E27FC236}">
                <a16:creationId xmlns:a16="http://schemas.microsoft.com/office/drawing/2014/main" id="{12D23EFF-1C0F-893F-468E-60ADCA28F0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pic>
        <p:nvPicPr>
          <p:cNvPr id="8" name="Picture 7">
            <a:extLst>
              <a:ext uri="{FF2B5EF4-FFF2-40B4-BE49-F238E27FC236}">
                <a16:creationId xmlns:a16="http://schemas.microsoft.com/office/drawing/2014/main" id="{BFB19BE0-18D2-534A-8B0D-40B843FA3047}"/>
              </a:ext>
            </a:extLst>
          </p:cNvPr>
          <p:cNvPicPr>
            <a:picLocks noChangeAspect="1"/>
          </p:cNvPicPr>
          <p:nvPr/>
        </p:nvPicPr>
        <p:blipFill>
          <a:blip r:embed="rId7"/>
          <a:stretch>
            <a:fillRect/>
          </a:stretch>
        </p:blipFill>
        <p:spPr>
          <a:xfrm>
            <a:off x="433280" y="3362455"/>
            <a:ext cx="1957754" cy="1713035"/>
          </a:xfrm>
          <a:prstGeom prst="rect">
            <a:avLst/>
          </a:prstGeom>
        </p:spPr>
      </p:pic>
    </p:spTree>
    <p:extLst>
      <p:ext uri="{BB962C8B-B14F-4D97-AF65-F5344CB8AC3E}">
        <p14:creationId xmlns:p14="http://schemas.microsoft.com/office/powerpoint/2010/main" val="317357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C77093B-833E-5440-83D7-E9FD2BB2D54E}"/>
              </a:ext>
            </a:extLst>
          </p:cNvPr>
          <p:cNvSpPr txBox="1"/>
          <p:nvPr/>
        </p:nvSpPr>
        <p:spPr>
          <a:xfrm>
            <a:off x="234411" y="307522"/>
            <a:ext cx="93609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0AFDB"/>
                </a:solidFill>
                <a:effectLst/>
                <a:uLnTx/>
                <a:uFillTx/>
                <a:latin typeface="Calibri" charset="0"/>
                <a:ea typeface="Calibri" charset="0"/>
                <a:cs typeface="Calibri" charset="0"/>
              </a:rPr>
              <a:t>Instruction vidéo. Pendant les élections</a:t>
            </a:r>
            <a:endParaRPr kumimoji="0" lang="nl-NL" sz="3200" b="0" i="0" u="none" strike="noStrike" kern="1200" cap="none" spc="0" normalizeH="0" baseline="0" noProof="0" dirty="0">
              <a:ln>
                <a:noFill/>
              </a:ln>
              <a:solidFill>
                <a:srgbClr val="00AFDB"/>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17873955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nl-NL" sz="2800" dirty="0">
                <a:solidFill>
                  <a:srgbClr val="00AFDB"/>
                </a:solidFill>
              </a:rPr>
              <a:t>Tijdens de verkiezingen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9BF90C51-C889-EBAC-3030-F9231E4CF6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pic>
        <p:nvPicPr>
          <p:cNvPr id="5" name="Afbeelding 4">
            <a:extLst>
              <a:ext uri="{FF2B5EF4-FFF2-40B4-BE49-F238E27FC236}">
                <a16:creationId xmlns:a16="http://schemas.microsoft.com/office/drawing/2014/main" id="{5D537CBF-5632-AFBA-9DBF-F8470FC43E22}"/>
              </a:ext>
            </a:extLst>
          </p:cNvPr>
          <p:cNvPicPr>
            <a:picLocks noChangeAspect="1"/>
          </p:cNvPicPr>
          <p:nvPr/>
        </p:nvPicPr>
        <p:blipFill>
          <a:blip r:embed="rId6"/>
          <a:stretch>
            <a:fillRect/>
          </a:stretch>
        </p:blipFill>
        <p:spPr>
          <a:xfrm>
            <a:off x="426002" y="1403659"/>
            <a:ext cx="6691974" cy="5351247"/>
          </a:xfrm>
          <a:prstGeom prst="rect">
            <a:avLst/>
          </a:prstGeom>
        </p:spPr>
      </p:pic>
    </p:spTree>
    <p:extLst>
      <p:ext uri="{BB962C8B-B14F-4D97-AF65-F5344CB8AC3E}">
        <p14:creationId xmlns:p14="http://schemas.microsoft.com/office/powerpoint/2010/main" val="8583594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Activer les cartes à puce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B1CA8F9E-9C1B-624F-ADF9-24F7A00351C8}"/>
              </a:ext>
            </a:extLst>
          </p:cNvPr>
          <p:cNvPicPr>
            <a:picLocks noChangeAspect="1"/>
          </p:cNvPicPr>
          <p:nvPr/>
        </p:nvPicPr>
        <p:blipFill>
          <a:blip r:embed="rId6"/>
          <a:stretch>
            <a:fillRect/>
          </a:stretch>
        </p:blipFill>
        <p:spPr>
          <a:xfrm>
            <a:off x="626949" y="1314450"/>
            <a:ext cx="8719457" cy="5109057"/>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CBC4B2CF-1809-F0D1-FEEE-2C34BDACF8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54875807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Instruction vidéo</a:t>
            </a:r>
          </a:p>
        </p:txBody>
      </p:sp>
      <p:pic>
        <p:nvPicPr>
          <p:cNvPr id="3" name="Picture 723190138" descr="Afbeelding met tekst, Lettertype, logo, wit&#10;&#10;Automatisch gegenereerde beschrijving">
            <a:extLst>
              <a:ext uri="{FF2B5EF4-FFF2-40B4-BE49-F238E27FC236}">
                <a16:creationId xmlns:a16="http://schemas.microsoft.com/office/drawing/2014/main" id="{B5C23C46-F92E-77E9-6C01-0109423E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98100238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Activer les cartes à puce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B2CD3887-BB99-5307-0CDE-31094E5E14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pic>
        <p:nvPicPr>
          <p:cNvPr id="5" name="Afbeelding 4" descr="Afbeelding met tekst, schermopname, software, Computerpictogram&#10;&#10;Automatisch gegenereerde beschrijving">
            <a:extLst>
              <a:ext uri="{FF2B5EF4-FFF2-40B4-BE49-F238E27FC236}">
                <a16:creationId xmlns:a16="http://schemas.microsoft.com/office/drawing/2014/main" id="{02BD937A-143C-5504-8454-9665D17D73D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3906" y="1636767"/>
            <a:ext cx="6558187" cy="4198583"/>
          </a:xfrm>
          <a:prstGeom prst="rect">
            <a:avLst/>
          </a:prstGeom>
          <a:noFill/>
          <a:ln>
            <a:noFill/>
          </a:ln>
        </p:spPr>
      </p:pic>
    </p:spTree>
    <p:custDataLst>
      <p:tags r:id="rId1"/>
    </p:custDataLst>
    <p:extLst>
      <p:ext uri="{BB962C8B-B14F-4D97-AF65-F5344CB8AC3E}">
        <p14:creationId xmlns:p14="http://schemas.microsoft.com/office/powerpoint/2010/main" val="419890864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Activer les cartes à puce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5E870115-9116-C790-CCD3-07BAC6DC10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pic>
        <p:nvPicPr>
          <p:cNvPr id="5" name="Afbeelding 4" descr="Afbeelding met tekst, schermopname, software, Webpagina&#10;&#10;Automatisch gegenereerde beschrijving">
            <a:extLst>
              <a:ext uri="{FF2B5EF4-FFF2-40B4-BE49-F238E27FC236}">
                <a16:creationId xmlns:a16="http://schemas.microsoft.com/office/drawing/2014/main" id="{ECF4B47E-24F2-A06E-8B11-E063CF68F11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6725" y="1794976"/>
            <a:ext cx="6495426" cy="4102851"/>
          </a:xfrm>
          <a:prstGeom prst="rect">
            <a:avLst/>
          </a:prstGeom>
          <a:noFill/>
          <a:ln>
            <a:noFill/>
          </a:ln>
        </p:spPr>
      </p:pic>
    </p:spTree>
    <p:custDataLst>
      <p:tags r:id="rId1"/>
    </p:custDataLst>
    <p:extLst>
      <p:ext uri="{BB962C8B-B14F-4D97-AF65-F5344CB8AC3E}">
        <p14:creationId xmlns:p14="http://schemas.microsoft.com/office/powerpoint/2010/main" val="373552378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Enregistrer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75B7C9CE-0914-848F-0AA7-FB3CD650C9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pic>
        <p:nvPicPr>
          <p:cNvPr id="5" name="Afbeelding 4" descr="Afbeelding met tekst, schermopname, software, Computerpictogram&#10;&#10;Automatisch gegenereerde beschrijving">
            <a:extLst>
              <a:ext uri="{FF2B5EF4-FFF2-40B4-BE49-F238E27FC236}">
                <a16:creationId xmlns:a16="http://schemas.microsoft.com/office/drawing/2014/main" id="{FD30852A-AEED-376F-279C-FF917C89167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9397" y="1333557"/>
            <a:ext cx="7296319" cy="4604788"/>
          </a:xfrm>
          <a:prstGeom prst="rect">
            <a:avLst/>
          </a:prstGeom>
          <a:noFill/>
          <a:ln>
            <a:noFill/>
          </a:ln>
        </p:spPr>
      </p:pic>
      <p:cxnSp>
        <p:nvCxnSpPr>
          <p:cNvPr id="6" name="Straight Arrow Connector 5">
            <a:extLst>
              <a:ext uri="{FF2B5EF4-FFF2-40B4-BE49-F238E27FC236}">
                <a16:creationId xmlns:a16="http://schemas.microsoft.com/office/drawing/2014/main" id="{837D7CFC-75A9-1446-B429-B7DEBAC52905}"/>
              </a:ext>
            </a:extLst>
          </p:cNvPr>
          <p:cNvCxnSpPr/>
          <p:nvPr/>
        </p:nvCxnSpPr>
        <p:spPr>
          <a:xfrm flipV="1">
            <a:off x="2214546" y="2787618"/>
            <a:ext cx="1439194" cy="3589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7013236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Enregistrer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F29AB3EA-F3AE-00DE-62F5-CDA184B80D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pic>
        <p:nvPicPr>
          <p:cNvPr id="5" name="Afbeelding 4" descr="Afbeelding met tekst, schermopname, software, Computerpictogram&#10;&#10;Automatisch gegenereerde beschrijving">
            <a:extLst>
              <a:ext uri="{FF2B5EF4-FFF2-40B4-BE49-F238E27FC236}">
                <a16:creationId xmlns:a16="http://schemas.microsoft.com/office/drawing/2014/main" id="{2F535187-3157-4A1D-7AA7-F427C866F6A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8680" y="1389386"/>
            <a:ext cx="7383378" cy="4580489"/>
          </a:xfrm>
          <a:prstGeom prst="rect">
            <a:avLst/>
          </a:prstGeom>
          <a:noFill/>
          <a:ln>
            <a:noFill/>
          </a:ln>
        </p:spPr>
      </p:pic>
      <p:cxnSp>
        <p:nvCxnSpPr>
          <p:cNvPr id="11" name="Straight Arrow Connector 10">
            <a:extLst>
              <a:ext uri="{FF2B5EF4-FFF2-40B4-BE49-F238E27FC236}">
                <a16:creationId xmlns:a16="http://schemas.microsoft.com/office/drawing/2014/main" id="{C2474E9F-0345-E445-8C42-34E3971271D9}"/>
              </a:ext>
            </a:extLst>
          </p:cNvPr>
          <p:cNvCxnSpPr>
            <a:cxnSpLocks/>
          </p:cNvCxnSpPr>
          <p:nvPr/>
        </p:nvCxnSpPr>
        <p:spPr>
          <a:xfrm>
            <a:off x="1650576" y="4109545"/>
            <a:ext cx="1707734" cy="12715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8416340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théorique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Aperçu du bureau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Installation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Démarrage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Votes</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000000"/>
                </a:solidFill>
                <a:effectLst/>
                <a:uFillTx/>
                <a:latin typeface="Calibri"/>
              </a:rPr>
              <a:t>Clôturer les votes/le bureau de vote</a:t>
            </a:r>
          </a:p>
        </p:txBody>
      </p:sp>
      <p:pic>
        <p:nvPicPr>
          <p:cNvPr id="3" name="Picture 723190138" descr="Afbeelding met tekst, Lettertype, logo, wit&#10;&#10;Automatisch gegenereerde beschrijving">
            <a:extLst>
              <a:ext uri="{FF2B5EF4-FFF2-40B4-BE49-F238E27FC236}">
                <a16:creationId xmlns:a16="http://schemas.microsoft.com/office/drawing/2014/main" id="{A572D9CC-5AC1-4527-F66B-EDA260C2B3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46343097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lstStyle/>
          <a:p>
            <a:r>
              <a:rPr lang="fr-BE" sz="2800" b="1" i="0" u="none" strike="noStrike" cap="none" baseline="0" dirty="0">
                <a:solidFill>
                  <a:srgbClr val="00AFDB"/>
                </a:solidFill>
                <a:effectLst/>
                <a:uFillTx/>
                <a:latin typeface="Calibri Light"/>
              </a:rPr>
              <a:t>Clôturer le vote</a:t>
            </a:r>
          </a:p>
        </p:txBody>
      </p:sp>
      <p:pic>
        <p:nvPicPr>
          <p:cNvPr id="3" name="Picture 723190138" descr="Afbeelding met tekst, Lettertype, logo, wit&#10;&#10;Automatisch gegenereerde beschrijving">
            <a:extLst>
              <a:ext uri="{FF2B5EF4-FFF2-40B4-BE49-F238E27FC236}">
                <a16:creationId xmlns:a16="http://schemas.microsoft.com/office/drawing/2014/main" id="{0D42EBB7-8295-B1E7-6D42-8A592CFEB8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pic>
        <p:nvPicPr>
          <p:cNvPr id="5" name="Afbeelding 4" descr="Afbeelding met tekst, schermopname, software, Computerpictogram&#10;&#10;Automatisch gegenereerde beschrijving">
            <a:extLst>
              <a:ext uri="{FF2B5EF4-FFF2-40B4-BE49-F238E27FC236}">
                <a16:creationId xmlns:a16="http://schemas.microsoft.com/office/drawing/2014/main" id="{0E3D327F-1AEA-B29C-D68F-8D197B3DB0E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3794" y="1314450"/>
            <a:ext cx="7723516" cy="4827466"/>
          </a:xfrm>
          <a:prstGeom prst="rect">
            <a:avLst/>
          </a:prstGeom>
          <a:noFill/>
          <a:ln>
            <a:noFill/>
          </a:ln>
        </p:spPr>
      </p:pic>
      <p:cxnSp>
        <p:nvCxnSpPr>
          <p:cNvPr id="8" name="Straight Arrow Connector 7">
            <a:extLst>
              <a:ext uri="{FF2B5EF4-FFF2-40B4-BE49-F238E27FC236}">
                <a16:creationId xmlns:a16="http://schemas.microsoft.com/office/drawing/2014/main" id="{92AEB9B6-5D80-FE4D-AB83-9D07F50F89CB}"/>
              </a:ext>
            </a:extLst>
          </p:cNvPr>
          <p:cNvCxnSpPr/>
          <p:nvPr/>
        </p:nvCxnSpPr>
        <p:spPr>
          <a:xfrm flipH="1" flipV="1">
            <a:off x="8786813" y="2031092"/>
            <a:ext cx="0" cy="18297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410730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Activer les cartes</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84AB5100-8873-6A43-A1F5-6F8D80F49E16}"/>
              </a:ext>
            </a:extLst>
          </p:cNvPr>
          <p:cNvPicPr>
            <a:picLocks noChangeAspect="1"/>
          </p:cNvPicPr>
          <p:nvPr/>
        </p:nvPicPr>
        <p:blipFill>
          <a:blip r:embed="rId6"/>
          <a:stretch>
            <a:fillRect/>
          </a:stretch>
        </p:blipFill>
        <p:spPr>
          <a:xfrm>
            <a:off x="1102858" y="1314449"/>
            <a:ext cx="7958184" cy="4973865"/>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3913CEDB-94E0-D7FB-EA59-17BDC4C9F6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90744270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0FEE87-0BC2-0941-96CF-01E54D2ADC6D}"/>
              </a:ext>
            </a:extLst>
          </p:cNvPr>
          <p:cNvSpPr txBox="1"/>
          <p:nvPr/>
        </p:nvSpPr>
        <p:spPr>
          <a:xfrm>
            <a:off x="272510" y="121380"/>
            <a:ext cx="93609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b="0" i="0" dirty="0">
                <a:solidFill>
                  <a:srgbClr val="00B0F0"/>
                </a:solidFill>
                <a:effectLst/>
                <a:highlight>
                  <a:srgbClr val="FFFFFF"/>
                </a:highlight>
                <a:latin typeface="Söhne"/>
              </a:rPr>
              <a:t>Instruction vidéo. Clôture de l'élection.</a:t>
            </a:r>
            <a:r>
              <a:rPr kumimoji="0" lang="nl-NL" sz="3200" b="0" i="0" u="none" strike="noStrike" kern="1200" cap="none" spc="0" normalizeH="0" baseline="0" noProof="0" dirty="0">
                <a:ln>
                  <a:noFill/>
                </a:ln>
                <a:solidFill>
                  <a:srgbClr val="00B0F0"/>
                </a:solidFill>
                <a:effectLst/>
                <a:uLnTx/>
                <a:uFillTx/>
                <a:latin typeface="Calibri" charset="0"/>
                <a:ea typeface="Calibri" charset="0"/>
                <a:cs typeface="Calibri" charset="0"/>
              </a:rPr>
              <a:t> </a:t>
            </a:r>
          </a:p>
        </p:txBody>
      </p:sp>
    </p:spTree>
    <p:extLst>
      <p:ext uri="{BB962C8B-B14F-4D97-AF65-F5344CB8AC3E}">
        <p14:creationId xmlns:p14="http://schemas.microsoft.com/office/powerpoint/2010/main" val="33006656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BE" sz="1800" b="1" i="0" u="none" strike="noStrike" baseline="0" dirty="0">
                <a:solidFill>
                  <a:srgbClr val="00B0DC"/>
                </a:solidFill>
                <a:latin typeface="Calibri-Bold"/>
              </a:rPr>
              <a:t>CLÔTURER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9CC3D02B-6945-E2D3-74C0-65B86DDDC0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pic>
        <p:nvPicPr>
          <p:cNvPr id="7" name="Afbeelding 6">
            <a:extLst>
              <a:ext uri="{FF2B5EF4-FFF2-40B4-BE49-F238E27FC236}">
                <a16:creationId xmlns:a16="http://schemas.microsoft.com/office/drawing/2014/main" id="{C1EF8491-B32B-7207-8017-6A0333D63D11}"/>
              </a:ext>
            </a:extLst>
          </p:cNvPr>
          <p:cNvPicPr>
            <a:picLocks noChangeAspect="1"/>
          </p:cNvPicPr>
          <p:nvPr/>
        </p:nvPicPr>
        <p:blipFill>
          <a:blip r:embed="rId6"/>
          <a:stretch>
            <a:fillRect/>
          </a:stretch>
        </p:blipFill>
        <p:spPr>
          <a:xfrm>
            <a:off x="353358" y="1775884"/>
            <a:ext cx="3877216" cy="2505425"/>
          </a:xfrm>
          <a:prstGeom prst="rect">
            <a:avLst/>
          </a:prstGeom>
        </p:spPr>
      </p:pic>
      <p:pic>
        <p:nvPicPr>
          <p:cNvPr id="10" name="Afbeelding 9">
            <a:extLst>
              <a:ext uri="{FF2B5EF4-FFF2-40B4-BE49-F238E27FC236}">
                <a16:creationId xmlns:a16="http://schemas.microsoft.com/office/drawing/2014/main" id="{9975B4E4-8FF2-24C6-3061-5A8CAD8DF1B5}"/>
              </a:ext>
            </a:extLst>
          </p:cNvPr>
          <p:cNvPicPr>
            <a:picLocks noChangeAspect="1"/>
          </p:cNvPicPr>
          <p:nvPr/>
        </p:nvPicPr>
        <p:blipFill>
          <a:blip r:embed="rId7"/>
          <a:stretch>
            <a:fillRect/>
          </a:stretch>
        </p:blipFill>
        <p:spPr>
          <a:xfrm>
            <a:off x="4583931" y="180823"/>
            <a:ext cx="5079181" cy="6355443"/>
          </a:xfrm>
          <a:prstGeom prst="rect">
            <a:avLst/>
          </a:prstGeom>
        </p:spPr>
      </p:pic>
    </p:spTree>
    <p:extLst>
      <p:ext uri="{BB962C8B-B14F-4D97-AF65-F5344CB8AC3E}">
        <p14:creationId xmlns:p14="http://schemas.microsoft.com/office/powerpoint/2010/main" val="2006272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nl-BE" sz="1800" b="1" i="0" u="none" strike="noStrike" baseline="0" dirty="0">
                <a:solidFill>
                  <a:srgbClr val="00B0DC"/>
                </a:solidFill>
                <a:latin typeface="Calibri-Bold"/>
              </a:rPr>
              <a:t>CLÔTURER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9CC3D02B-6945-E2D3-74C0-65B86DDDC0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pic>
        <p:nvPicPr>
          <p:cNvPr id="5" name="Afbeelding 4">
            <a:extLst>
              <a:ext uri="{FF2B5EF4-FFF2-40B4-BE49-F238E27FC236}">
                <a16:creationId xmlns:a16="http://schemas.microsoft.com/office/drawing/2014/main" id="{E75885F4-A1F3-24FF-190B-4EF38F0D0380}"/>
              </a:ext>
            </a:extLst>
          </p:cNvPr>
          <p:cNvPicPr>
            <a:picLocks noChangeAspect="1"/>
          </p:cNvPicPr>
          <p:nvPr/>
        </p:nvPicPr>
        <p:blipFill>
          <a:blip r:embed="rId6"/>
          <a:stretch>
            <a:fillRect/>
          </a:stretch>
        </p:blipFill>
        <p:spPr>
          <a:xfrm>
            <a:off x="489091" y="1983645"/>
            <a:ext cx="3848637" cy="2505425"/>
          </a:xfrm>
          <a:prstGeom prst="rect">
            <a:avLst/>
          </a:prstGeom>
        </p:spPr>
      </p:pic>
      <p:pic>
        <p:nvPicPr>
          <p:cNvPr id="8" name="Afbeelding 7">
            <a:extLst>
              <a:ext uri="{FF2B5EF4-FFF2-40B4-BE49-F238E27FC236}">
                <a16:creationId xmlns:a16="http://schemas.microsoft.com/office/drawing/2014/main" id="{74B4D85A-9987-15C3-FCAF-E5ECC5DFD2E3}"/>
              </a:ext>
            </a:extLst>
          </p:cNvPr>
          <p:cNvPicPr>
            <a:picLocks noChangeAspect="1"/>
          </p:cNvPicPr>
          <p:nvPr/>
        </p:nvPicPr>
        <p:blipFill>
          <a:blip r:embed="rId7"/>
          <a:stretch>
            <a:fillRect/>
          </a:stretch>
        </p:blipFill>
        <p:spPr>
          <a:xfrm>
            <a:off x="4710112" y="313842"/>
            <a:ext cx="4953000" cy="6433705"/>
          </a:xfrm>
          <a:prstGeom prst="rect">
            <a:avLst/>
          </a:prstGeom>
        </p:spPr>
      </p:pic>
    </p:spTree>
    <p:extLst>
      <p:ext uri="{BB962C8B-B14F-4D97-AF65-F5344CB8AC3E}">
        <p14:creationId xmlns:p14="http://schemas.microsoft.com/office/powerpoint/2010/main" val="1872745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théorique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000000"/>
                </a:solidFill>
                <a:effectLst/>
                <a:uFillTx/>
                <a:latin typeface="Calibri"/>
              </a:rPr>
              <a:t>Aperçu du bureau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Installation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Démarrage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Votes</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Clôturer les votes/le bureau de vote</a:t>
            </a:r>
          </a:p>
        </p:txBody>
      </p:sp>
      <p:pic>
        <p:nvPicPr>
          <p:cNvPr id="3" name="Picture 723190138" descr="Afbeelding met tekst, Lettertype, logo, wit&#10;&#10;Automatisch gegenereerde beschrijving">
            <a:extLst>
              <a:ext uri="{FF2B5EF4-FFF2-40B4-BE49-F238E27FC236}">
                <a16:creationId xmlns:a16="http://schemas.microsoft.com/office/drawing/2014/main" id="{043238FB-68C9-CB23-E120-981725EABA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3624742561"/>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Clôturer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024760D6-3E17-2838-A24B-9A89DF93BF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pic>
        <p:nvPicPr>
          <p:cNvPr id="5" name="Afbeelding 4" descr="Afbeelding met tekst, schermopname, software, Computerpictogram&#10;&#10;Automatisch gegenereerde beschrijving">
            <a:extLst>
              <a:ext uri="{FF2B5EF4-FFF2-40B4-BE49-F238E27FC236}">
                <a16:creationId xmlns:a16="http://schemas.microsoft.com/office/drawing/2014/main" id="{EA15F0F0-BC3F-5AD0-1A67-787832F9198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9187" y="1282406"/>
            <a:ext cx="7667626" cy="4908851"/>
          </a:xfrm>
          <a:prstGeom prst="rect">
            <a:avLst/>
          </a:prstGeom>
          <a:noFill/>
          <a:ln>
            <a:noFill/>
          </a:ln>
        </p:spPr>
      </p:pic>
      <p:cxnSp>
        <p:nvCxnSpPr>
          <p:cNvPr id="10" name="Straight Arrow Connector 9">
            <a:extLst>
              <a:ext uri="{FF2B5EF4-FFF2-40B4-BE49-F238E27FC236}">
                <a16:creationId xmlns:a16="http://schemas.microsoft.com/office/drawing/2014/main" id="{034674ED-F5E0-9D4A-A86F-2B663C94A4F4}"/>
              </a:ext>
            </a:extLst>
          </p:cNvPr>
          <p:cNvCxnSpPr/>
          <p:nvPr/>
        </p:nvCxnSpPr>
        <p:spPr>
          <a:xfrm flipH="1" flipV="1">
            <a:off x="8470281" y="1966829"/>
            <a:ext cx="0" cy="14621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7963707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Clôturer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5" name="Picture 4">
            <a:extLst>
              <a:ext uri="{FF2B5EF4-FFF2-40B4-BE49-F238E27FC236}">
                <a16:creationId xmlns:a16="http://schemas.microsoft.com/office/drawing/2014/main" id="{7EE9D54C-DB8E-4843-8DF5-ACCE6A48FD28}"/>
              </a:ext>
            </a:extLst>
          </p:cNvPr>
          <p:cNvPicPr>
            <a:picLocks noChangeAspect="1"/>
          </p:cNvPicPr>
          <p:nvPr/>
        </p:nvPicPr>
        <p:blipFill>
          <a:blip r:embed="rId6"/>
          <a:stretch>
            <a:fillRect/>
          </a:stretch>
        </p:blipFill>
        <p:spPr>
          <a:xfrm>
            <a:off x="942724" y="1314449"/>
            <a:ext cx="8364873" cy="4901293"/>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F3434E81-F0B1-4E96-B5F1-C8C708CD92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37418841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Clôturer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9D3D87D3-CDA8-B3CC-6ED7-C34CB8E253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pic>
        <p:nvPicPr>
          <p:cNvPr id="4" name="Afbeelding 3" descr="Afbeelding met tekst, schermopname, software, Lettertype&#10;&#10;Automatisch gegenereerde beschrijving">
            <a:extLst>
              <a:ext uri="{FF2B5EF4-FFF2-40B4-BE49-F238E27FC236}">
                <a16:creationId xmlns:a16="http://schemas.microsoft.com/office/drawing/2014/main" id="{03DF8A4D-0244-EA2D-3D53-9BF7806C7DA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2055" y="1470494"/>
            <a:ext cx="7621617" cy="4828424"/>
          </a:xfrm>
          <a:prstGeom prst="rect">
            <a:avLst/>
          </a:prstGeom>
          <a:noFill/>
          <a:ln>
            <a:noFill/>
          </a:ln>
        </p:spPr>
      </p:pic>
    </p:spTree>
    <p:custDataLst>
      <p:tags r:id="rId1"/>
    </p:custDataLst>
    <p:extLst>
      <p:ext uri="{BB962C8B-B14F-4D97-AF65-F5344CB8AC3E}">
        <p14:creationId xmlns:p14="http://schemas.microsoft.com/office/powerpoint/2010/main" val="378495453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Imprimer et signer le rapport des chiffres clés</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0AFB8A95-F63E-1D86-B463-BE8415A0DE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pic>
        <p:nvPicPr>
          <p:cNvPr id="5" name="Afbeelding 4" descr="Afbeelding met tekst, schermopname, logo, ontwerp&#10;&#10;Automatisch gegenereerde beschrijving">
            <a:extLst>
              <a:ext uri="{FF2B5EF4-FFF2-40B4-BE49-F238E27FC236}">
                <a16:creationId xmlns:a16="http://schemas.microsoft.com/office/drawing/2014/main" id="{BE8A488B-D392-7870-3869-69A49497720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28146" y="2638420"/>
            <a:ext cx="6488139" cy="4055732"/>
          </a:xfrm>
          <a:prstGeom prst="rect">
            <a:avLst/>
          </a:prstGeom>
          <a:noFill/>
          <a:ln>
            <a:noFill/>
          </a:ln>
        </p:spPr>
      </p:pic>
      <p:pic>
        <p:nvPicPr>
          <p:cNvPr id="4" name="Picture 3">
            <a:extLst>
              <a:ext uri="{FF2B5EF4-FFF2-40B4-BE49-F238E27FC236}">
                <a16:creationId xmlns:a16="http://schemas.microsoft.com/office/drawing/2014/main" id="{4182816C-4F5A-712C-B523-5E43511152A6}"/>
              </a:ext>
            </a:extLst>
          </p:cNvPr>
          <p:cNvPicPr>
            <a:picLocks noChangeAspect="1"/>
          </p:cNvPicPr>
          <p:nvPr/>
        </p:nvPicPr>
        <p:blipFill>
          <a:blip r:embed="rId8"/>
          <a:stretch>
            <a:fillRect/>
          </a:stretch>
        </p:blipFill>
        <p:spPr>
          <a:xfrm>
            <a:off x="242888" y="2296568"/>
            <a:ext cx="1957754" cy="1713035"/>
          </a:xfrm>
          <a:prstGeom prst="rect">
            <a:avLst/>
          </a:prstGeom>
        </p:spPr>
      </p:pic>
      <p:sp>
        <p:nvSpPr>
          <p:cNvPr id="6" name="TextBox 5">
            <a:extLst>
              <a:ext uri="{FF2B5EF4-FFF2-40B4-BE49-F238E27FC236}">
                <a16:creationId xmlns:a16="http://schemas.microsoft.com/office/drawing/2014/main" id="{0C7F3BDC-0C2C-404C-A288-702275F2A84F}"/>
              </a:ext>
            </a:extLst>
          </p:cNvPr>
          <p:cNvSpPr txBox="1"/>
          <p:nvPr/>
        </p:nvSpPr>
        <p:spPr>
          <a:xfrm>
            <a:off x="3265369" y="1438091"/>
            <a:ext cx="5400000"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i="0" dirty="0">
                <a:solidFill>
                  <a:srgbClr val="0D0D0D"/>
                </a:solidFill>
                <a:effectLst/>
                <a:highlight>
                  <a:srgbClr val="FFFFFF"/>
                </a:highlight>
                <a:latin typeface="Söhne"/>
              </a:rPr>
              <a:t>Retirez la clé USB uniquement lorsque l'ordinateur du président le demande explicitement.</a:t>
            </a:r>
            <a:endParaRPr kumimoji="0" lang="en-US" sz="2400" b="1" i="0" u="none" strike="noStrike" kern="0" cap="none" spc="0" normalizeH="0" baseline="0" noProof="0" dirty="0">
              <a:ln>
                <a:noFill/>
              </a:ln>
              <a:solidFill>
                <a:prstClr val="black"/>
              </a:solidFill>
              <a:effectLst/>
              <a:uLnTx/>
              <a:uFillTx/>
            </a:endParaRPr>
          </a:p>
        </p:txBody>
      </p:sp>
    </p:spTree>
    <p:custDataLst>
      <p:tags r:id="rId1"/>
    </p:custDataLst>
    <p:extLst>
      <p:ext uri="{BB962C8B-B14F-4D97-AF65-F5344CB8AC3E}">
        <p14:creationId xmlns:p14="http://schemas.microsoft.com/office/powerpoint/2010/main" val="3380344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Imprimer et signer le rapport des chiffres clés</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211F31DB-5FA5-A549-BA83-AA62D12D38F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53793" y="1467727"/>
            <a:ext cx="3798413" cy="4748016"/>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DA161818-DA9C-3BF8-595F-285EB84A53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589839941"/>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Imprimer et signer le rapport des chiffres clés</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98393CEA-958C-0F4F-9819-0BFF0ED6B0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pic>
        <p:nvPicPr>
          <p:cNvPr id="4" name="officeArt object">
            <a:extLst>
              <a:ext uri="{FF2B5EF4-FFF2-40B4-BE49-F238E27FC236}">
                <a16:creationId xmlns:a16="http://schemas.microsoft.com/office/drawing/2014/main" id="{8C3B346C-CDF8-28B0-0D48-CF6C65414D28}"/>
              </a:ext>
            </a:extLst>
          </p:cNvPr>
          <p:cNvPicPr/>
          <p:nvPr/>
        </p:nvPicPr>
        <p:blipFill>
          <a:blip r:embed="rId7"/>
          <a:stretch>
            <a:fillRect/>
          </a:stretch>
        </p:blipFill>
        <p:spPr>
          <a:xfrm>
            <a:off x="2693359" y="1314450"/>
            <a:ext cx="4435365" cy="5249260"/>
          </a:xfrm>
          <a:prstGeom prst="rect">
            <a:avLst/>
          </a:prstGeom>
          <a:ln w="12700" cap="flat">
            <a:noFill/>
            <a:miter lim="400000"/>
          </a:ln>
          <a:effectLst/>
        </p:spPr>
      </p:pic>
    </p:spTree>
    <p:custDataLst>
      <p:tags r:id="rId1"/>
    </p:custDataLst>
    <p:extLst>
      <p:ext uri="{BB962C8B-B14F-4D97-AF65-F5344CB8AC3E}">
        <p14:creationId xmlns:p14="http://schemas.microsoft.com/office/powerpoint/2010/main" val="347725363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Imprimer et signer le rapport des chiffres clés</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cxnSp>
        <p:nvCxnSpPr>
          <p:cNvPr id="7" name="Straight Arrow Connector 6">
            <a:extLst>
              <a:ext uri="{FF2B5EF4-FFF2-40B4-BE49-F238E27FC236}">
                <a16:creationId xmlns:a16="http://schemas.microsoft.com/office/drawing/2014/main" id="{5207A745-724A-B740-9AF3-1C7FA2F8CD62}"/>
              </a:ext>
            </a:extLst>
          </p:cNvPr>
          <p:cNvCxnSpPr/>
          <p:nvPr/>
        </p:nvCxnSpPr>
        <p:spPr>
          <a:xfrm>
            <a:off x="4422098" y="4751882"/>
            <a:ext cx="223353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BE4BEB3-00CC-EE4E-A249-28A6742DC4A4}"/>
              </a:ext>
            </a:extLst>
          </p:cNvPr>
          <p:cNvCxnSpPr/>
          <p:nvPr/>
        </p:nvCxnSpPr>
        <p:spPr>
          <a:xfrm>
            <a:off x="4439588" y="2071144"/>
            <a:ext cx="223353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CAD1D04-B120-094B-A8B2-642E640371AA}"/>
              </a:ext>
            </a:extLst>
          </p:cNvPr>
          <p:cNvSpPr txBox="1"/>
          <p:nvPr/>
        </p:nvSpPr>
        <p:spPr>
          <a:xfrm>
            <a:off x="1723292" y="1753850"/>
            <a:ext cx="2698806" cy="915314"/>
          </a:xfrm>
          <a:prstGeom prst="rect">
            <a:avLst/>
          </a:prstGeom>
          <a:noFill/>
        </p:spPr>
        <p:txBody>
          <a:bodyPr wrap="square" rtlCol="0">
            <a:spAutoFit/>
          </a:bodyPr>
          <a:lstStyle/>
          <a:p>
            <a:r>
              <a:rPr lang="fr-BE" sz="1800" b="0" i="0" u="none" strike="noStrike" cap="none" baseline="0" dirty="0">
                <a:solidFill>
                  <a:srgbClr val="000000"/>
                </a:solidFill>
                <a:effectLst/>
                <a:uFillTx/>
                <a:latin typeface="Calibri"/>
              </a:rPr>
              <a:t>Comparez avec le nombre d'électeurs figurant dans le registre électoral</a:t>
            </a:r>
          </a:p>
        </p:txBody>
      </p:sp>
      <p:sp>
        <p:nvSpPr>
          <p:cNvPr id="15" name="TextBox 14">
            <a:extLst>
              <a:ext uri="{FF2B5EF4-FFF2-40B4-BE49-F238E27FC236}">
                <a16:creationId xmlns:a16="http://schemas.microsoft.com/office/drawing/2014/main" id="{502072FE-47DB-A74D-A19B-CDC94A7A703B}"/>
              </a:ext>
            </a:extLst>
          </p:cNvPr>
          <p:cNvSpPr txBox="1"/>
          <p:nvPr/>
        </p:nvSpPr>
        <p:spPr>
          <a:xfrm>
            <a:off x="2443397" y="4589481"/>
            <a:ext cx="2208256" cy="366126"/>
          </a:xfrm>
          <a:prstGeom prst="rect">
            <a:avLst/>
          </a:prstGeom>
          <a:noFill/>
        </p:spPr>
        <p:txBody>
          <a:bodyPr wrap="square" rtlCol="0">
            <a:spAutoFit/>
          </a:bodyPr>
          <a:lstStyle/>
          <a:p>
            <a:r>
              <a:rPr lang="fr-BE" sz="1800" b="0" i="0" u="none" strike="noStrike" cap="none" baseline="0" dirty="0">
                <a:solidFill>
                  <a:srgbClr val="000000"/>
                </a:solidFill>
                <a:effectLst/>
                <a:uFillTx/>
                <a:latin typeface="Calibri"/>
              </a:rPr>
              <a:t>Signer ici</a:t>
            </a:r>
          </a:p>
        </p:txBody>
      </p:sp>
      <p:cxnSp>
        <p:nvCxnSpPr>
          <p:cNvPr id="18" name="Straight Arrow Connector 17">
            <a:extLst>
              <a:ext uri="{FF2B5EF4-FFF2-40B4-BE49-F238E27FC236}">
                <a16:creationId xmlns:a16="http://schemas.microsoft.com/office/drawing/2014/main" id="{C8D4A080-8C85-E043-9AA2-48118809E4F4}"/>
              </a:ext>
            </a:extLst>
          </p:cNvPr>
          <p:cNvCxnSpPr/>
          <p:nvPr/>
        </p:nvCxnSpPr>
        <p:spPr>
          <a:xfrm>
            <a:off x="4424598" y="3869968"/>
            <a:ext cx="223353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56B7F8E-5A9F-E54C-B2A9-764996E52663}"/>
              </a:ext>
            </a:extLst>
          </p:cNvPr>
          <p:cNvSpPr txBox="1"/>
          <p:nvPr/>
        </p:nvSpPr>
        <p:spPr>
          <a:xfrm>
            <a:off x="2445897" y="3707568"/>
            <a:ext cx="2208256" cy="366126"/>
          </a:xfrm>
          <a:prstGeom prst="rect">
            <a:avLst/>
          </a:prstGeom>
          <a:noFill/>
        </p:spPr>
        <p:txBody>
          <a:bodyPr wrap="square" rtlCol="0">
            <a:spAutoFit/>
          </a:bodyPr>
          <a:lstStyle/>
          <a:p>
            <a:r>
              <a:rPr lang="fr-BE" sz="1800" b="0" i="0" u="none" strike="noStrike" cap="none" baseline="0" dirty="0">
                <a:solidFill>
                  <a:srgbClr val="000000"/>
                </a:solidFill>
                <a:effectLst/>
                <a:uFillTx/>
                <a:latin typeface="Calibri"/>
              </a:rPr>
              <a:t>Lisez la déclaration</a:t>
            </a:r>
          </a:p>
        </p:txBody>
      </p:sp>
      <p:pic>
        <p:nvPicPr>
          <p:cNvPr id="1025" name="Picture 1" descr="page28image49615744">
            <a:extLst>
              <a:ext uri="{FF2B5EF4-FFF2-40B4-BE49-F238E27FC236}">
                <a16:creationId xmlns:a16="http://schemas.microsoft.com/office/drawing/2014/main" id="{08BC82EC-565C-2C44-BA88-F86E51F0566F}"/>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7481526" y="0"/>
            <a:ext cx="1446692" cy="64007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23190138" descr="Afbeelding met tekst, Lettertype, logo, wit&#10;&#10;Automatisch gegenereerde beschrijving">
            <a:extLst>
              <a:ext uri="{FF2B5EF4-FFF2-40B4-BE49-F238E27FC236}">
                <a16:creationId xmlns:a16="http://schemas.microsoft.com/office/drawing/2014/main" id="{B995360D-D2DE-9BE1-7017-184B5CDEAF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32" y="0"/>
            <a:ext cx="3423920" cy="640149"/>
          </a:xfrm>
          <a:prstGeom prst="rect">
            <a:avLst/>
          </a:prstGeom>
        </p:spPr>
      </p:pic>
      <p:sp>
        <p:nvSpPr>
          <p:cNvPr id="4" name="Tekstvak 3">
            <a:extLst>
              <a:ext uri="{FF2B5EF4-FFF2-40B4-BE49-F238E27FC236}">
                <a16:creationId xmlns:a16="http://schemas.microsoft.com/office/drawing/2014/main" id="{CB9B6076-46E2-2367-048E-723F93B7877B}"/>
              </a:ext>
            </a:extLst>
          </p:cNvPr>
          <p:cNvSpPr txBox="1"/>
          <p:nvPr/>
        </p:nvSpPr>
        <p:spPr>
          <a:xfrm>
            <a:off x="452382" y="2950873"/>
            <a:ext cx="3095143" cy="584775"/>
          </a:xfrm>
          <a:prstGeom prst="rect">
            <a:avLst/>
          </a:prstGeom>
          <a:noFill/>
        </p:spPr>
        <p:txBody>
          <a:bodyPr wrap="none" rtlCol="0">
            <a:spAutoFit/>
          </a:bodyPr>
          <a:lstStyle/>
          <a:p>
            <a:r>
              <a:rPr lang="nl-BE" sz="3200" b="0" i="0" dirty="0" err="1">
                <a:solidFill>
                  <a:srgbClr val="FF0000"/>
                </a:solidFill>
                <a:effectLst/>
                <a:highlight>
                  <a:srgbClr val="FFFFFF"/>
                </a:highlight>
                <a:latin typeface="Söhne"/>
              </a:rPr>
              <a:t>Imprimer</a:t>
            </a:r>
            <a:r>
              <a:rPr lang="nl-BE" sz="3200" b="0" i="0" dirty="0">
                <a:solidFill>
                  <a:srgbClr val="FF0000"/>
                </a:solidFill>
                <a:effectLst/>
                <a:highlight>
                  <a:srgbClr val="FFFFFF"/>
                </a:highlight>
                <a:latin typeface="Söhne"/>
              </a:rPr>
              <a:t> 2/3 </a:t>
            </a:r>
            <a:r>
              <a:rPr lang="nl-BE" sz="3200" b="0" i="0" dirty="0" err="1">
                <a:solidFill>
                  <a:srgbClr val="FF0000"/>
                </a:solidFill>
                <a:effectLst/>
                <a:highlight>
                  <a:srgbClr val="FFFFFF"/>
                </a:highlight>
                <a:latin typeface="Söhne"/>
              </a:rPr>
              <a:t>fois</a:t>
            </a:r>
            <a:endParaRPr lang="nl-BE" sz="3200" dirty="0">
              <a:solidFill>
                <a:srgbClr val="FF0000"/>
              </a:solidFill>
            </a:endParaRPr>
          </a:p>
        </p:txBody>
      </p:sp>
    </p:spTree>
    <p:custDataLst>
      <p:tags r:id="rId1"/>
    </p:custDataLst>
    <p:extLst>
      <p:ext uri="{BB962C8B-B14F-4D97-AF65-F5344CB8AC3E}">
        <p14:creationId xmlns:p14="http://schemas.microsoft.com/office/powerpoint/2010/main" val="3139158234"/>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Imprimer et signer le rapport des chiffres clés</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F0DD4267-73D7-084E-ABE4-37ED4CB9C40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84609" y="1271909"/>
            <a:ext cx="3798413" cy="4748016"/>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098FD582-9AC2-C17D-ACF6-10C5EE222C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18858043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Imprimer et signer le rapport des chiffres clés</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1025" name="Picture 1" descr="page37image5735440">
            <a:extLst>
              <a:ext uri="{FF2B5EF4-FFF2-40B4-BE49-F238E27FC236}">
                <a16:creationId xmlns:a16="http://schemas.microsoft.com/office/drawing/2014/main" id="{8FC0F397-2F75-FD41-9998-BB6E4EE87E3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372727" y="1319782"/>
            <a:ext cx="3918285" cy="4895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23190138" descr="Afbeelding met tekst, Lettertype, logo, wit&#10;&#10;Automatisch gegenereerde beschrijving">
            <a:extLst>
              <a:ext uri="{FF2B5EF4-FFF2-40B4-BE49-F238E27FC236}">
                <a16:creationId xmlns:a16="http://schemas.microsoft.com/office/drawing/2014/main" id="{55C4B77F-F22D-5AFA-C3FF-240BDE94D6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414112746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Restaurer la clé USB et clôturer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BABA878D-DD6A-8548-B091-AC3E1FF836DE}"/>
              </a:ext>
            </a:extLst>
          </p:cNvPr>
          <p:cNvPicPr>
            <a:picLocks noChangeAspect="1"/>
          </p:cNvPicPr>
          <p:nvPr/>
        </p:nvPicPr>
        <p:blipFill>
          <a:blip r:embed="rId6"/>
          <a:stretch>
            <a:fillRect/>
          </a:stretch>
        </p:blipFill>
        <p:spPr>
          <a:xfrm>
            <a:off x="1701800" y="1524000"/>
            <a:ext cx="6502400" cy="381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40831A31-5B1A-E5C4-5B1C-7331630B59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080" y="36803"/>
            <a:ext cx="3423920" cy="640149"/>
          </a:xfrm>
          <a:prstGeom prst="rect">
            <a:avLst/>
          </a:prstGeom>
        </p:spPr>
      </p:pic>
    </p:spTree>
    <p:custDataLst>
      <p:tags r:id="rId1"/>
    </p:custDataLst>
    <p:extLst>
      <p:ext uri="{BB962C8B-B14F-4D97-AF65-F5344CB8AC3E}">
        <p14:creationId xmlns:p14="http://schemas.microsoft.com/office/powerpoint/2010/main" val="62085552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30"/>
  <p:tag name="AS_OS" val="Microsoft Windows NT 6.1 Service Pack 1"/>
  <p:tag name="AS_RELEASE_DATE" val="2017.10.31"/>
  <p:tag name="AS_TITLE" val="Aspose.Slides for Java"/>
  <p:tag name="AS_VERSION" val="17.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7298</Words>
  <Application>Microsoft Office PowerPoint</Application>
  <PresentationFormat>A4 (210 x 297 mm)</PresentationFormat>
  <Paragraphs>1032</Paragraphs>
  <Slides>129</Slides>
  <Notes>128</Notes>
  <HiddenSlides>33</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129</vt:i4>
      </vt:variant>
    </vt:vector>
  </HeadingPairs>
  <TitlesOfParts>
    <vt:vector size="137" baseType="lpstr">
      <vt:lpstr>Arial</vt:lpstr>
      <vt:lpstr>Calibri</vt:lpstr>
      <vt:lpstr>Calibri Light</vt:lpstr>
      <vt:lpstr>Calibri-Bold</vt:lpstr>
      <vt:lpstr>Söhne</vt:lpstr>
      <vt:lpstr>Wingdings</vt:lpstr>
      <vt:lpstr>Office Theme</vt:lpstr>
      <vt:lpstr>1_Office Theme</vt:lpstr>
      <vt:lpstr>Vote électronique</vt:lpstr>
      <vt:lpstr>PowerPoint-presentatie</vt:lpstr>
      <vt:lpstr>PowerPoint-presentatie</vt:lpstr>
      <vt:lpstr>Vote électronique</vt:lpstr>
      <vt:lpstr>Objectifs de la formation</vt:lpstr>
      <vt:lpstr>Quelle est l'importance de la formation</vt:lpstr>
      <vt:lpstr>PowerPoint-presentatie</vt:lpstr>
      <vt:lpstr>PowerPoint-presentatie</vt:lpstr>
      <vt:lpstr>PowerPoint-presentatie</vt:lpstr>
      <vt:lpstr>Aperçu du bureau de vote</vt:lpstr>
      <vt:lpstr>Aperçu du bureau de vote</vt:lpstr>
      <vt:lpstr>Aperçu du bureau de vote</vt:lpstr>
      <vt:lpstr>Aperçu du système de vote</vt:lpstr>
      <vt:lpstr>Aperçu du bureau de vote</vt:lpstr>
      <vt:lpstr>Aperçu du bureau de vote</vt:lpstr>
      <vt:lpstr>Aperçu du système de vote</vt:lpstr>
      <vt:lpstr>Aperçu du bureau de vote</vt:lpstr>
      <vt:lpstr>Aperçu du système de vote</vt:lpstr>
      <vt:lpstr>Aperçu du système de vote</vt:lpstr>
      <vt:lpstr>Aperçu du système de vote</vt:lpstr>
      <vt:lpstr>PowerPoint-presentatie</vt:lpstr>
      <vt:lpstr>Installation et connexions</vt:lpstr>
      <vt:lpstr>Installation et connexions</vt:lpstr>
      <vt:lpstr>Installation et connexions</vt:lpstr>
      <vt:lpstr>Installation et connexions</vt:lpstr>
      <vt:lpstr>Installation et connexions</vt:lpstr>
      <vt:lpstr>Installation et connexions</vt:lpstr>
      <vt:lpstr>PowerPoint-presentatie</vt:lpstr>
      <vt:lpstr>Démarrage du bureau de vote</vt:lpstr>
      <vt:lpstr>Démarrage du bureau de vote</vt:lpstr>
      <vt:lpstr>Démarrage du bureau de vote</vt:lpstr>
      <vt:lpstr>Code du bureau de vote + mot de passe</vt:lpstr>
      <vt:lpstr>Démarrage du bureau de vote</vt:lpstr>
      <vt:lpstr>Clé USB dans l’urne électronique</vt:lpstr>
      <vt:lpstr>Démarrage du système du président</vt:lpstr>
      <vt:lpstr>Démarrage du système du président</vt:lpstr>
      <vt:lpstr>Démarrage du système du président</vt:lpstr>
      <vt:lpstr>Démarrage du système du président</vt:lpstr>
      <vt:lpstr>Démarrage du système du président</vt:lpstr>
      <vt:lpstr>Démarrage du système du président</vt:lpstr>
      <vt:lpstr>Démarrage du système du président</vt:lpstr>
      <vt:lpstr>Démarrage du système du président</vt:lpstr>
      <vt:lpstr>Démarrage du système du président</vt:lpstr>
      <vt:lpstr>Démarrage du bureau de vote</vt:lpstr>
      <vt:lpstr>PowerPoint-presentatie</vt:lpstr>
      <vt:lpstr>PowerPoint-presentatie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du bureau de vote</vt:lpstr>
      <vt:lpstr>Remettre la clé USB dans l'urne électronique</vt:lpstr>
      <vt:lpstr>Remettre la clé USB dans l'urne électronique</vt:lpstr>
      <vt:lpstr>Remettre la clé USB dans l'urne électronique</vt:lpstr>
      <vt:lpstr>Démarrage du bureau de vote</vt:lpstr>
      <vt:lpstr>Ouvrir le vote</vt:lpstr>
      <vt:lpstr>Ouvrir le vote</vt:lpstr>
      <vt:lpstr>Démarrage du bureau de vote</vt:lpstr>
      <vt:lpstr>PowerPoint-presentatie</vt:lpstr>
      <vt:lpstr>Activer les cartes à puce</vt:lpstr>
      <vt:lpstr>Activer les cartes à puce</vt:lpstr>
      <vt:lpstr>Activer les cartes à puce</vt:lpstr>
      <vt:lpstr>Votes du président et des assesseurs </vt:lpstr>
      <vt:lpstr>PowerPoint-presentatie</vt:lpstr>
      <vt:lpstr>Tijdens de verkiezingen</vt:lpstr>
      <vt:lpstr>Activer les cartes à puce</vt:lpstr>
      <vt:lpstr>Activer les cartes à puce</vt:lpstr>
      <vt:lpstr>Activer les cartes à puce</vt:lpstr>
      <vt:lpstr>Enregistrer le vote</vt:lpstr>
      <vt:lpstr>Enregistrer le vote</vt:lpstr>
      <vt:lpstr>PowerPoint-presentatie</vt:lpstr>
      <vt:lpstr>Clôturer le vote</vt:lpstr>
      <vt:lpstr>Activer les cartes</vt:lpstr>
      <vt:lpstr>PowerPoint-presentatie</vt:lpstr>
      <vt:lpstr>CLÔTURER</vt:lpstr>
      <vt:lpstr>CLÔTURER</vt:lpstr>
      <vt:lpstr>Clôturer le vote</vt:lpstr>
      <vt:lpstr>Clôturer le vote</vt:lpstr>
      <vt:lpstr>Clôturer le vote</vt:lpstr>
      <vt:lpstr>Imprimer et signer le rapport des chiffres clés</vt:lpstr>
      <vt:lpstr>Imprimer et signer le rapport des chiffres clés</vt:lpstr>
      <vt:lpstr>Imprimer et signer le rapport des chiffres clés</vt:lpstr>
      <vt:lpstr>Imprimer et signer le rapport des chiffres clés</vt:lpstr>
      <vt:lpstr>Imprimer et signer le rapport des chiffres clés</vt:lpstr>
      <vt:lpstr>Imprimer et signer le rapport des chiffres clés</vt:lpstr>
      <vt:lpstr>Restaurer la clé USB et clôturer le vote</vt:lpstr>
      <vt:lpstr>Restaurer la clé USB et clôturer le vote</vt:lpstr>
      <vt:lpstr>Clôturer les votes/le bureau de vote</vt:lpstr>
      <vt:lpstr>Le bureau de vote est définitivement fermé</vt:lpstr>
      <vt:lpstr>PowerPoint-presentatie</vt:lpstr>
      <vt:lpstr>Traitement des incidents/problèmes</vt:lpstr>
      <vt:lpstr>Incidents/écarts lors du démarrage</vt:lpstr>
      <vt:lpstr>Incidents/écarts lors du démarrage du système du président</vt:lpstr>
      <vt:lpstr>Incidents/écarts lors du démarrage du système du président</vt:lpstr>
      <vt:lpstr>Incidents/écarts lors du démarrage de l’ordinateur de vote</vt:lpstr>
      <vt:lpstr>Incidents/écarts lors du démarrage</vt:lpstr>
      <vt:lpstr>Incidents/écarts pendant le vote</vt:lpstr>
      <vt:lpstr>Incidents/écarts pendant le vote du système du président</vt:lpstr>
      <vt:lpstr>Incidents/écarts pendant le vote du système du président</vt:lpstr>
      <vt:lpstr>Incidents/écarts pendant le vote de l’ordinateur de vote</vt:lpstr>
      <vt:lpstr>Incidents/écarts pendant le vote de l’ordinateur de vote</vt:lpstr>
      <vt:lpstr>Incidents/écarts pendant le vote de l’ordinateur de vote</vt:lpstr>
      <vt:lpstr>Incidents/écarts pendant le vote de l’ordinateur de vote</vt:lpstr>
      <vt:lpstr>Incidents/écarts pendant le vote de l’ordinateur de vote</vt:lpstr>
      <vt:lpstr>Incidents/écarts pendant le vote de l’ordinateur de vote</vt:lpstr>
      <vt:lpstr>Incidents/écarts pendant le vote</vt:lpstr>
      <vt:lpstr>Démarrage du système du président</vt:lpstr>
      <vt:lpstr>Démarrage du système du président</vt:lpstr>
      <vt:lpstr>Recomptage</vt:lpstr>
      <vt:lpstr>PowerPoint-presentatie</vt:lpstr>
      <vt:lpstr>S’exercer</vt:lpstr>
      <vt:lpstr>PowerPoint-presentatie</vt:lpstr>
      <vt:lpstr>Objectifs de la formation</vt:lpstr>
      <vt:lpstr>Documentation</vt:lpstr>
      <vt:lpstr>Contact</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Eduardo Jose Rincon Chirinos</dc:creator>
  <cp:lastModifiedBy>Marlies Jaspers</cp:lastModifiedBy>
  <cp:revision>413</cp:revision>
  <cp:lastPrinted>2019-03-28T09:22:08Z</cp:lastPrinted>
  <dcterms:created xsi:type="dcterms:W3CDTF">2018-01-10T18:21:42Z</dcterms:created>
  <dcterms:modified xsi:type="dcterms:W3CDTF">2024-05-21T10:53:20Z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A49F0655-EBD1-407A-A45B-5158773CFD91</vt:lpwstr>
  </property>
  <property fmtid="{D5CDD505-2E9C-101B-9397-08002B2CF9AE}" pid="3" name="ArticulatePath">
    <vt:lpwstr>TTT_Federale en Euorpese verkiezingen_2019 V0.2</vt:lpwstr>
  </property>
</Properties>
</file>